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octet-strea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charts/chart4.xml" ContentType="application/vnd.openxmlformats-officedocument.drawingml.chart+xml"/>
  <Override PartName="/ppt/notesSlides/notesSlide6.xml" ContentType="application/vnd.openxmlformats-officedocument.presentationml.notesSlide+xml"/>
  <Override PartName="/ppt/charts/chart5.xml" ContentType="application/vnd.openxmlformats-officedocument.drawingml.chart+xml"/>
  <Override PartName="/ppt/notesSlides/notesSlide7.xml" ContentType="application/vnd.openxmlformats-officedocument.presentationml.notesSlide+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notesSlides/notesSlide9.xml" ContentType="application/vnd.openxmlformats-officedocument.presentationml.notesSlide+xml"/>
  <Override PartName="/ppt/charts/chart8.xml" ContentType="application/vnd.openxmlformats-officedocument.drawingml.chart+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charts/chart9.xml" ContentType="application/vnd.openxmlformats-officedocument.drawingml.chart+xml"/>
  <Override PartName="/ppt/notesSlides/notesSlide11.xml" ContentType="application/vnd.openxmlformats-officedocument.presentationml.notesSlide+xml"/>
  <Override PartName="/ppt/charts/chart10.xml" ContentType="application/vnd.openxmlformats-officedocument.drawingml.chart+xml"/>
  <Override PartName="/ppt/notesSlides/notesSlide12.xml" ContentType="application/vnd.openxmlformats-officedocument.presentationml.notesSlide+xml"/>
  <Override PartName="/ppt/charts/chart11.xml" ContentType="application/vnd.openxmlformats-officedocument.drawingml.chart+xml"/>
  <Override PartName="/ppt/notesSlides/notesSlide13.xml" ContentType="application/vnd.openxmlformats-officedocument.presentationml.notesSlide+xml"/>
  <Override PartName="/ppt/charts/chart12.xml" ContentType="application/vnd.openxmlformats-officedocument.drawingml.chart+xml"/>
  <Override PartName="/ppt/notesSlides/notesSlide14.xml" ContentType="application/vnd.openxmlformats-officedocument.presentationml.notesSlide+xml"/>
  <Override PartName="/ppt/charts/chart13.xml" ContentType="application/vnd.openxmlformats-officedocument.drawingml.chart+xml"/>
  <Override PartName="/ppt/notesSlides/notesSlide15.xml" ContentType="application/vnd.openxmlformats-officedocument.presentationml.notesSlide+xml"/>
  <Override PartName="/ppt/charts/chart14.xml" ContentType="application/vnd.openxmlformats-officedocument.drawingml.chart+xml"/>
  <Override PartName="/ppt/notesSlides/notesSlide16.xml" ContentType="application/vnd.openxmlformats-officedocument.presentationml.notesSlide+xml"/>
  <Override PartName="/ppt/charts/chart15.xml" ContentType="application/vnd.openxmlformats-officedocument.drawingml.chart+xml"/>
  <Override PartName="/ppt/notesSlides/notesSlide17.xml" ContentType="application/vnd.openxmlformats-officedocument.presentationml.notesSlide+xml"/>
  <Override PartName="/ppt/charts/chart16.xml" ContentType="application/vnd.openxmlformats-officedocument.drawingml.chart+xml"/>
  <Override PartName="/ppt/notesSlides/notesSlide1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charts/chart17.xml" ContentType="application/vnd.openxmlformats-officedocument.drawingml.chart+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charts/chart18.xml" ContentType="application/vnd.openxmlformats-officedocument.drawingml.chart+xml"/>
  <Override PartName="/ppt/drawings/drawing1.xml" ContentType="application/vnd.openxmlformats-officedocument.drawingml.chartshape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charts/chart19.xml" ContentType="application/vnd.openxmlformats-officedocument.drawingml.chart+xml"/>
  <Override PartName="/ppt/drawings/drawing2.xml" ContentType="application/vnd.openxmlformats-officedocument.drawingml.chartshapes+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ppt/charts/chart20.xml" ContentType="application/vnd.openxmlformats-officedocument.drawingml.chart+xml"/>
  <Override PartName="/ppt/drawings/drawing3.xml" ContentType="application/vnd.openxmlformats-officedocument.drawingml.chartshape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charts/chart21.xml" ContentType="application/vnd.openxmlformats-officedocument.drawingml.chart+xml"/>
  <Override PartName="/ppt/drawings/drawing4.xml" ContentType="application/vnd.openxmlformats-officedocument.drawingml.chartshape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ppt/charts/chart22.xml" ContentType="application/vnd.openxmlformats-officedocument.drawingml.chart+xml"/>
  <Override PartName="/ppt/drawings/drawing5.xml" ContentType="application/vnd.openxmlformats-officedocument.drawingml.chartshapes+xml"/>
  <Override PartName="/ppt/tags/tag17.xml" ContentType="application/vnd.openxmlformats-officedocument.presentationml.tags+xml"/>
  <Override PartName="/ppt/tags/tag18.xml" ContentType="application/vnd.openxmlformats-officedocument.presentationml.tags+xml"/>
  <Override PartName="/ppt/notesSlides/notesSlide25.xml" ContentType="application/vnd.openxmlformats-officedocument.presentationml.notesSlide+xml"/>
  <Override PartName="/ppt/charts/chart23.xml" ContentType="application/vnd.openxmlformats-officedocument.drawingml.chart+xml"/>
  <Override PartName="/ppt/drawings/drawing6.xml" ContentType="application/vnd.openxmlformats-officedocument.drawingml.chartshapes+xml"/>
  <Override PartName="/ppt/tags/tag19.xml" ContentType="application/vnd.openxmlformats-officedocument.presentationml.tags+xml"/>
  <Override PartName="/ppt/tags/tag20.xml" ContentType="application/vnd.openxmlformats-officedocument.presentationml.tags+xml"/>
  <Override PartName="/ppt/notesSlides/notesSlide26.xml" ContentType="application/vnd.openxmlformats-officedocument.presentationml.notesSlide+xml"/>
  <Override PartName="/ppt/charts/chart24.xml" ContentType="application/vnd.openxmlformats-officedocument.drawingml.chart+xml"/>
  <Override PartName="/ppt/drawings/drawing7.xml" ContentType="application/vnd.openxmlformats-officedocument.drawingml.chartshapes+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charts/chart25.xml" ContentType="application/vnd.openxmlformats-officedocument.drawingml.chart+xml"/>
  <Override PartName="/ppt/drawings/drawing8.xml" ContentType="application/vnd.openxmlformats-officedocument.drawingml.chartshapes+xml"/>
  <Override PartName="/ppt/tags/tag23.xml" ContentType="application/vnd.openxmlformats-officedocument.presentationml.tags+xml"/>
  <Override PartName="/ppt/tags/tag24.xml" ContentType="application/vnd.openxmlformats-officedocument.presentationml.tags+xml"/>
  <Override PartName="/ppt/notesSlides/notesSlide28.xml" ContentType="application/vnd.openxmlformats-officedocument.presentationml.notesSlide+xml"/>
  <Override PartName="/ppt/charts/chart26.xml" ContentType="application/vnd.openxmlformats-officedocument.drawingml.chart+xml"/>
  <Override PartName="/ppt/drawings/drawing9.xml" ContentType="application/vnd.openxmlformats-officedocument.drawingml.chartshapes+xml"/>
  <Override PartName="/ppt/tags/tag25.xml" ContentType="application/vnd.openxmlformats-officedocument.presentationml.tags+xml"/>
  <Override PartName="/ppt/tags/tag26.xml" ContentType="application/vnd.openxmlformats-officedocument.presentationml.tags+xml"/>
  <Override PartName="/ppt/notesSlides/notesSlide29.xml" ContentType="application/vnd.openxmlformats-officedocument.presentationml.notesSlide+xml"/>
  <Override PartName="/ppt/charts/chart27.xml" ContentType="application/vnd.openxmlformats-officedocument.drawingml.chart+xml"/>
  <Override PartName="/ppt/drawings/drawing10.xml" ContentType="application/vnd.openxmlformats-officedocument.drawingml.chartshapes+xml"/>
  <Override PartName="/ppt/notesSlides/notesSlide30.xml" ContentType="application/vnd.openxmlformats-officedocument.presentationml.notesSlide+xml"/>
  <Override PartName="/ppt/charts/chart28.xml" ContentType="application/vnd.openxmlformats-officedocument.drawingml.chart+xml"/>
  <Override PartName="/ppt/notesSlides/notesSlide31.xml" ContentType="application/vnd.openxmlformats-officedocument.presentationml.notesSlide+xml"/>
  <Override PartName="/ppt/charts/chart29.xml" ContentType="application/vnd.openxmlformats-officedocument.drawingml.chart+xml"/>
  <Override PartName="/ppt/notesSlides/notesSlide32.xml" ContentType="application/vnd.openxmlformats-officedocument.presentationml.notesSlide+xml"/>
  <Override PartName="/ppt/charts/chart30.xml" ContentType="application/vnd.openxmlformats-officedocument.drawingml.chart+xml"/>
  <Override PartName="/ppt/notesSlides/notesSlide33.xml" ContentType="application/vnd.openxmlformats-officedocument.presentationml.notesSlide+xml"/>
  <Override PartName="/ppt/charts/chart31.xml" ContentType="application/vnd.openxmlformats-officedocument.drawingml.chart+xml"/>
  <Override PartName="/ppt/notesSlides/notesSlide34.xml" ContentType="application/vnd.openxmlformats-officedocument.presentationml.notesSlide+xml"/>
  <Override PartName="/ppt/charts/chart32.xml" ContentType="application/vnd.openxmlformats-officedocument.drawingml.chart+xml"/>
  <Override PartName="/ppt/notesSlides/notesSlide35.xml" ContentType="application/vnd.openxmlformats-officedocument.presentationml.notesSlide+xml"/>
  <Override PartName="/ppt/charts/chart33.xml" ContentType="application/vnd.openxmlformats-officedocument.drawingml.chart+xml"/>
  <Override PartName="/ppt/notesSlides/notesSlide36.xml" ContentType="application/vnd.openxmlformats-officedocument.presentationml.notesSlide+xml"/>
  <Override PartName="/ppt/charts/chart34.xml" ContentType="application/vnd.openxmlformats-officedocument.drawingml.chart+xml"/>
  <Override PartName="/ppt/notesSlides/notesSlide37.xml" ContentType="application/vnd.openxmlformats-officedocument.presentationml.notesSlide+xml"/>
  <Override PartName="/ppt/charts/chart35.xml" ContentType="application/vnd.openxmlformats-officedocument.drawingml.chart+xml"/>
  <Override PartName="/ppt/notesSlides/notesSlide38.xml" ContentType="application/vnd.openxmlformats-officedocument.presentationml.notesSlide+xml"/>
  <Override PartName="/ppt/charts/chart36.xml" ContentType="application/vnd.openxmlformats-officedocument.drawingml.chart+xml"/>
  <Override PartName="/ppt/notesSlides/notesSlide39.xml" ContentType="application/vnd.openxmlformats-officedocument.presentationml.notesSlide+xml"/>
  <Override PartName="/ppt/charts/chart37.xml" ContentType="application/vnd.openxmlformats-officedocument.drawingml.chart+xml"/>
  <Override PartName="/ppt/notesSlides/notesSlide40.xml" ContentType="application/vnd.openxmlformats-officedocument.presentationml.notesSlide+xml"/>
  <Override PartName="/ppt/charts/chart38.xml" ContentType="application/vnd.openxmlformats-officedocument.drawingml.chart+xml"/>
  <Override PartName="/ppt/notesSlides/notesSlide41.xml" ContentType="application/vnd.openxmlformats-officedocument.presentationml.notesSlide+xml"/>
  <Override PartName="/ppt/charts/chart39.xml" ContentType="application/vnd.openxmlformats-officedocument.drawingml.chart+xml"/>
  <Override PartName="/ppt/notesSlides/notesSlide42.xml" ContentType="application/vnd.openxmlformats-officedocument.presentationml.notesSlide+xml"/>
  <Override PartName="/ppt/charts/chart40.xml" ContentType="application/vnd.openxmlformats-officedocument.drawingml.chart+xml"/>
  <Override PartName="/ppt/notesSlides/notesSlide43.xml" ContentType="application/vnd.openxmlformats-officedocument.presentationml.notesSlide+xml"/>
  <Override PartName="/ppt/charts/chart41.xml" ContentType="application/vnd.openxmlformats-officedocument.drawingml.chart+xml"/>
  <Override PartName="/ppt/notesSlides/notesSlide44.xml" ContentType="application/vnd.openxmlformats-officedocument.presentationml.notesSlide+xml"/>
  <Override PartName="/ppt/charts/chart42.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3.xml" ContentType="application/vnd.openxmlformats-officedocument.drawingml.chart+xml"/>
  <Override PartName="/ppt/notesSlides/notesSlide47.xml" ContentType="application/vnd.openxmlformats-officedocument.presentationml.notesSlide+xml"/>
  <Override PartName="/ppt/charts/chart44.xml" ContentType="application/vnd.openxmlformats-officedocument.drawingml.chart+xml"/>
  <Override PartName="/ppt/drawings/drawing11.xml" ContentType="application/vnd.openxmlformats-officedocument.drawingml.chartshapes+xml"/>
  <Override PartName="/ppt/notesSlides/notesSlide48.xml" ContentType="application/vnd.openxmlformats-officedocument.presentationml.notesSlide+xml"/>
  <Override PartName="/ppt/charts/chart45.xml" ContentType="application/vnd.openxmlformats-officedocument.drawingml.chart+xml"/>
  <Override PartName="/ppt/notesSlides/notesSlide49.xml" ContentType="application/vnd.openxmlformats-officedocument.presentationml.notesSlide+xml"/>
  <Override PartName="/ppt/charts/chart46.xml" ContentType="application/vnd.openxmlformats-officedocument.drawingml.chart+xml"/>
  <Override PartName="/ppt/notesSlides/notesSlide50.xml" ContentType="application/vnd.openxmlformats-officedocument.presentationml.notesSlide+xml"/>
  <Override PartName="/ppt/charts/chart47.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48.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49.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50.xml" ContentType="application/vnd.openxmlformats-officedocument.drawingml.chart+xml"/>
  <Override PartName="/ppt/notesSlides/notesSlide59.xml" ContentType="application/vnd.openxmlformats-officedocument.presentationml.notesSlide+xml"/>
  <Override PartName="/ppt/charts/chart51.xml" ContentType="application/vnd.openxmlformats-officedocument.drawingml.chart+xml"/>
  <Override PartName="/ppt/notesSlides/notesSlide60.xml" ContentType="application/vnd.openxmlformats-officedocument.presentationml.notesSlide+xml"/>
  <Override PartName="/ppt/charts/chart52.xml" ContentType="application/vnd.openxmlformats-officedocument.drawingml.chart+xml"/>
  <Override PartName="/ppt/notesSlides/notesSlide61.xml" ContentType="application/vnd.openxmlformats-officedocument.presentationml.notesSlide+xml"/>
  <Override PartName="/ppt/charts/chart53.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54.xml" ContentType="application/vnd.openxmlformats-officedocument.drawingml.chart+xml"/>
  <Override PartName="/ppt/theme/themeOverride2.xml" ContentType="application/vnd.openxmlformats-officedocument.themeOverride+xml"/>
  <Override PartName="/ppt/notesSlides/notesSlide63.xml" ContentType="application/vnd.openxmlformats-officedocument.presentationml.notesSlide+xml"/>
  <Override PartName="/ppt/charts/chart55.xml" ContentType="application/vnd.openxmlformats-officedocument.drawingml.chart+xml"/>
  <Override PartName="/ppt/theme/themeOverride3.xml" ContentType="application/vnd.openxmlformats-officedocument.themeOverride+xml"/>
  <Override PartName="/ppt/notesSlides/notesSlide64.xml" ContentType="application/vnd.openxmlformats-officedocument.presentationml.notesSlide+xml"/>
  <Override PartName="/ppt/charts/chart56.xml" ContentType="application/vnd.openxmlformats-officedocument.drawingml.chart+xml"/>
  <Override PartName="/ppt/theme/themeOverride4.xml" ContentType="application/vnd.openxmlformats-officedocument.themeOverride+xml"/>
  <Override PartName="/ppt/notesSlides/notesSlide65.xml" ContentType="application/vnd.openxmlformats-officedocument.presentationml.notesSlide+xml"/>
  <Override PartName="/ppt/charts/chart57.xml" ContentType="application/vnd.openxmlformats-officedocument.drawingml.chart+xml"/>
  <Override PartName="/ppt/theme/themeOverride5.xml" ContentType="application/vnd.openxmlformats-officedocument.themeOverride+xml"/>
  <Override PartName="/ppt/notesSlides/notesSlide66.xml" ContentType="application/vnd.openxmlformats-officedocument.presentationml.notesSlide+xml"/>
  <Override PartName="/ppt/charts/chart58.xml" ContentType="application/vnd.openxmlformats-officedocument.drawingml.chart+xml"/>
  <Override PartName="/ppt/theme/themeOverride6.xml" ContentType="application/vnd.openxmlformats-officedocument.themeOverride+xml"/>
  <Override PartName="/ppt/notesSlides/notesSlide67.xml" ContentType="application/vnd.openxmlformats-officedocument.presentationml.notesSlide+xml"/>
  <Override PartName="/ppt/charts/chart59.xml" ContentType="application/vnd.openxmlformats-officedocument.drawingml.chart+xml"/>
  <Override PartName="/ppt/theme/themeOverride7.xml" ContentType="application/vnd.openxmlformats-officedocument.themeOverride+xml"/>
  <Override PartName="/ppt/notesSlides/notesSlide68.xml" ContentType="application/vnd.openxmlformats-officedocument.presentationml.notesSlide+xml"/>
  <Override PartName="/ppt/charts/chart60.xml" ContentType="application/vnd.openxmlformats-officedocument.drawingml.chart+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86" r:id="rId3"/>
    <p:sldMasterId id="2147483714" r:id="rId4"/>
    <p:sldMasterId id="2147483744" r:id="rId5"/>
    <p:sldMasterId id="2147483771" r:id="rId6"/>
  </p:sldMasterIdLst>
  <p:notesMasterIdLst>
    <p:notesMasterId r:id="rId86"/>
  </p:notesMasterIdLst>
  <p:sldIdLst>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24" autoAdjust="0"/>
  </p:normalViewPr>
  <p:slideViewPr>
    <p:cSldViewPr>
      <p:cViewPr varScale="1">
        <p:scale>
          <a:sx n="124" d="100"/>
          <a:sy n="124" d="100"/>
        </p:scale>
        <p:origin x="1256" y="176"/>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customXml+xml" Target="../customXml/item3.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91" Type="http://schemas.openxmlformats.org/officeDocument/2006/relationships/customXmll+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customXml+xml" Target="../customXml/item2.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Worksheet1.xlsx"/><Relationship Id="rId1" Type="http://schemas.openxmlformats.org/officeDocument/2006/relationships/image" Target="../media/image10.png"/></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Office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Office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Office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Office_Excel_Worksheet17.xlsx"/></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28.xlsx"/></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Office_Excel_Worksheet3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Office_Excel_Worksheet410.xlsx"/></Relationships>
</file>

<file path=ppt/charts/_rels/chart21.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Office_Excel_Worksheet511.xlsx"/></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Office_Excel_Worksheet612.xlsx"/></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Office_Excel_Worksheet713.xlsx"/></Relationships>
</file>

<file path=ppt/charts/_rels/chart24.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Office_Excel_Worksheet814.xlsx"/></Relationships>
</file>

<file path=ppt/charts/_rels/chart25.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Office_Excel_Worksheet915.xlsx"/></Relationships>
</file>

<file path=ppt/charts/_rels/chart26.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Office_Excel_Worksheet1016.xlsx"/></Relationships>
</file>

<file path=ppt/charts/_rels/chart27.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package" Target="../embeddings/Microsoft_Office_Excel_Worksheet111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Office_Excel_Worksheet121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Office_Excel_Worksheet131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Office_Excel_Worksheet142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Office_Excel_Worksheet152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Office_Excel_Worksheet162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Office_Excel_Worksheet172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Office_Excel_Worksheet1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Office_Excel_Worksheet19.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Office_Excel_Worksheet20.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Office_Excel_Worksheet21.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Office_Excel_Worksheet22.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Office_Excel_Worksheet2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Office_Excel_Worksheet24.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Office_Excel_Worksheet25.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Office_Excel_Worksheet26.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Office_Excel_Worksheet124.xlsx"/></Relationships>
</file>

<file path=ppt/charts/_rels/chart44.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package" Target="../embeddings/Microsoft_Office_Excel_Worksheet225.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Office_Excel_Worksheet326.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Office_Excel_Worksheet427.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Office_Excel_Worksheet52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Office_Excel_Worksheet629.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Office_Excel_Worksheet730.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Office_Excel_Worksheet131.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Office_Excel_Worksheet232.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Office_Excel_Worksheet333.xlsx"/></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Office_Excel_Worksheet434.xlsx"/><Relationship Id="rId1" Type="http://schemas.openxmlformats.org/officeDocument/2006/relationships/themeOverride" Target="../theme/themeOverride1.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Office_Excel_Worksheet535.xlsx"/><Relationship Id="rId1" Type="http://schemas.openxmlformats.org/officeDocument/2006/relationships/themeOverride" Target="../theme/themeOverride2.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Office_Excel_Worksheet636.xlsx"/><Relationship Id="rId1" Type="http://schemas.openxmlformats.org/officeDocument/2006/relationships/themeOverride" Target="../theme/themeOverride3.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Office_Excel_Worksheet737.xlsx"/><Relationship Id="rId1" Type="http://schemas.openxmlformats.org/officeDocument/2006/relationships/themeOverride" Target="../theme/themeOverride4.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Office_Excel_Worksheet838.xlsx"/><Relationship Id="rId1" Type="http://schemas.openxmlformats.org/officeDocument/2006/relationships/themeOverride" Target="../theme/themeOverride5.xml"/></Relationships>
</file>

<file path=ppt/charts/_rels/chart58.xml.rels><?xml version="1.0" encoding="UTF-8" standalone="yes"?>
<Relationships xmlns="http://schemas.openxmlformats.org/package/2006/relationships"><Relationship Id="rId2" Type="http://schemas.openxmlformats.org/officeDocument/2006/relationships/package" Target="../embeddings/Microsoft_Office_Excel_Worksheet939.xlsx"/><Relationship Id="rId1" Type="http://schemas.openxmlformats.org/officeDocument/2006/relationships/themeOverride" Target="../theme/themeOverride6.xml"/></Relationships>
</file>

<file path=ppt/charts/_rels/chart59.xml.rels><?xml version="1.0" encoding="UTF-8" standalone="yes"?>
<Relationships xmlns="http://schemas.openxmlformats.org/package/2006/relationships"><Relationship Id="rId2" Type="http://schemas.openxmlformats.org/officeDocument/2006/relationships/package" Target="../embeddings/Microsoft_Office_Excel_Worksheet1040.xlsx"/><Relationship Id="rId1" Type="http://schemas.openxmlformats.org/officeDocument/2006/relationships/themeOverride" Target="../theme/themeOverride7.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Worksheet6.xlsx"/></Relationships>
</file>

<file path=ppt/charts/_rels/chart60.xml.rels><?xml version="1.0" encoding="UTF-8" standalone="yes"?>
<Relationships xmlns="http://schemas.openxmlformats.org/package/2006/relationships"><Relationship Id="rId2" Type="http://schemas.openxmlformats.org/officeDocument/2006/relationships/package" Target="../embeddings/Microsoft_Office_Excel_Worksheet1141.xlsx"/><Relationship Id="rId1" Type="http://schemas.openxmlformats.org/officeDocument/2006/relationships/themeOverride" Target="../theme/themeOverride8.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Worksheet8.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Office_Excel_Worksheet9.xlsx"/><Relationship Id="rId1" Type="http://schemas.openxmlformats.org/officeDocument/2006/relationships/image" Target="../media/image10.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varyColors val="1"/>
        <c:dLbls>
          <c:showLegendKey val="0"/>
          <c:showVal val="0"/>
          <c:showCatName val="0"/>
          <c:showSerName val="0"/>
          <c:showPercent val="0"/>
          <c:showBubbleSize val="0"/>
        </c:dLbls>
        <c:gapWidth val="150"/>
        <c:overlap val="-1"/>
        <c:axId val="67475712"/>
        <c:axId val="67530752"/>
      </c:barChart>
      <c:catAx>
        <c:axId val="67475712"/>
        <c:scaling>
          <c:orientation val="minMax"/>
        </c:scaling>
        <c:delete val="1"/>
        <c:axPos val="b"/>
        <c:numFmt formatCode="General" sourceLinked="1"/>
        <c:majorTickMark val="none"/>
        <c:minorTickMark val="cross"/>
        <c:tickLblPos val="none"/>
        <c:crossAx val="67530752"/>
        <c:crosses val="autoZero"/>
        <c:auto val="1"/>
        <c:lblAlgn val="ctr"/>
        <c:lblOffset val="100"/>
        <c:tickLblSkip val="1"/>
        <c:tickMarkSkip val="1"/>
        <c:noMultiLvlLbl val="1"/>
      </c:catAx>
      <c:valAx>
        <c:axId val="67530752"/>
        <c:scaling>
          <c:orientation val="minMax"/>
          <c:max val="1"/>
          <c:min val="0"/>
        </c:scaling>
        <c:delete val="1"/>
        <c:axPos val="l"/>
        <c:numFmt formatCode="0%" sourceLinked="0"/>
        <c:majorTickMark val="cross"/>
        <c:minorTickMark val="out"/>
        <c:tickLblPos val="none"/>
        <c:crossAx val="67475712"/>
        <c:crosses val="autoZero"/>
        <c:crossBetween val="between"/>
        <c:majorUnit val="0.2"/>
        <c:minorUnit val="0.1"/>
      </c:valAx>
      <c:spPr>
        <a:noFill/>
        <a:ln w="25400">
          <a:noFill/>
        </a:ln>
      </c:spPr>
    </c:plotArea>
    <c:plotVisOnly val="1"/>
    <c:dispBlanksAs val="gap"/>
    <c:showDLblsOverMax val="1"/>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066B-0B41-AD55-230FCDD2E5A3}"/>
            </c:ext>
          </c:extLst>
        </c:ser>
        <c:ser>
          <c:idx val="1"/>
          <c:order val="1"/>
          <c:tx>
            <c:strRef>
              <c:f>Chart!$A$7</c:f>
              <c:strCache>
                <c:ptCount val="1"/>
                <c:pt idx="0">
                  <c:v>To collect everything I like in one place</c:v>
                </c:pt>
              </c:strCache>
            </c:strRef>
          </c:tx>
          <c:spPr>
            <a:solidFill>
              <a:schemeClr val="accent1"/>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066B-0B41-AD55-230FCDD2E5A3}"/>
            </c:ext>
          </c:extLst>
        </c:ser>
        <c:ser>
          <c:idx val="2"/>
          <c:order val="2"/>
          <c:tx>
            <c:strRef>
              <c:f>Chart!$A$8</c:f>
              <c:strCache>
                <c:ptCount val="1"/>
                <c:pt idx="0">
                  <c:v>To get discounts</c:v>
                </c:pt>
              </c:strCache>
            </c:strRef>
          </c:tx>
          <c:spPr>
            <a:solidFill>
              <a:schemeClr val="accent2"/>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066B-0B41-AD55-230FCDD2E5A3}"/>
            </c:ext>
          </c:extLst>
        </c:ser>
        <c:ser>
          <c:idx val="3"/>
          <c:order val="3"/>
          <c:tx>
            <c:strRef>
              <c:f>Chart!$A$9</c:f>
              <c:strCache>
                <c:ptCount val="1"/>
                <c:pt idx="0">
                  <c:v>To show my friends and family items I like</c:v>
                </c:pt>
              </c:strCache>
            </c:strRef>
          </c:tx>
          <c:spPr>
            <a:solidFill>
              <a:schemeClr val="accent3"/>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066B-0B41-AD55-230FCDD2E5A3}"/>
            </c:ext>
          </c:extLst>
        </c:ser>
        <c:ser>
          <c:idx val="4"/>
          <c:order val="4"/>
          <c:tx>
            <c:strRef>
              <c:f>Chart!$A$10</c:f>
              <c:strCache>
                <c:ptCount val="1"/>
                <c:pt idx="0">
                  <c:v>Just for fun- I rarely buy the items I save</c:v>
                </c:pt>
              </c:strCache>
            </c:strRef>
          </c:tx>
          <c:spPr>
            <a:solidFill>
              <a:schemeClr val="accent4"/>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066B-0B41-AD55-230FCDD2E5A3}"/>
            </c:ext>
          </c:extLst>
        </c:ser>
        <c:dLbls>
          <c:showLegendKey val="0"/>
          <c:showVal val="0"/>
          <c:showCatName val="0"/>
          <c:showSerName val="0"/>
          <c:showPercent val="0"/>
          <c:showBubbleSize val="0"/>
        </c:dLbls>
        <c:gapWidth val="50"/>
        <c:axId val="150229376"/>
        <c:axId val="150230912"/>
      </c:barChart>
      <c:catAx>
        <c:axId val="150229376"/>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0230912"/>
        <c:crosses val="autoZero"/>
        <c:auto val="1"/>
        <c:lblAlgn val="ctr"/>
        <c:lblOffset val="100"/>
        <c:tickLblSkip val="1"/>
        <c:noMultiLvlLbl val="1"/>
      </c:catAx>
      <c:valAx>
        <c:axId val="150230912"/>
        <c:scaling>
          <c:orientation val="minMax"/>
          <c:max val="1"/>
        </c:scaling>
        <c:delete val="0"/>
        <c:axPos val="l"/>
        <c:numFmt formatCode="0%" sourceLinked="0"/>
        <c:majorTickMark val="cross"/>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B35A-2E4F-880E-8128F9D66A29}"/>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B35A-2E4F-880E-8128F9D66A29}"/>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B35A-2E4F-880E-8128F9D66A29}"/>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B35A-2E4F-880E-8128F9D66A29}"/>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B35A-2E4F-880E-8128F9D66A29}"/>
            </c:ext>
          </c:extLst>
        </c:ser>
        <c:dLbls>
          <c:showLegendKey val="0"/>
          <c:showVal val="0"/>
          <c:showCatName val="0"/>
          <c:showSerName val="0"/>
          <c:showPercent val="0"/>
          <c:showBubbleSize val="0"/>
        </c:dLbls>
        <c:gapWidth val="50"/>
        <c:axId val="150582784"/>
        <c:axId val="150584320"/>
      </c:barChart>
      <c:catAx>
        <c:axId val="150582784"/>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0584320"/>
        <c:crosses val="autoZero"/>
        <c:auto val="1"/>
        <c:lblAlgn val="ctr"/>
        <c:lblOffset val="100"/>
        <c:tickLblSkip val="1"/>
        <c:noMultiLvlLbl val="1"/>
      </c:catAx>
      <c:valAx>
        <c:axId val="150584320"/>
        <c:scaling>
          <c:orientation val="minMax"/>
          <c:max val="1"/>
        </c:scaling>
        <c:delete val="0"/>
        <c:axPos val="l"/>
        <c:numFmt formatCode="0%" sourceLinked="0"/>
        <c:majorTickMark val="cross"/>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DB40-B848-A26C-1136856580B4}"/>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DB40-B848-A26C-1136856580B4}"/>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DB40-B848-A26C-1136856580B4}"/>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DB40-B848-A26C-1136856580B4}"/>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DB40-B848-A26C-1136856580B4}"/>
            </c:ext>
          </c:extLst>
        </c:ser>
        <c:dLbls>
          <c:showLegendKey val="0"/>
          <c:showVal val="0"/>
          <c:showCatName val="0"/>
          <c:showSerName val="0"/>
          <c:showPercent val="0"/>
          <c:showBubbleSize val="0"/>
        </c:dLbls>
        <c:gapWidth val="50"/>
        <c:axId val="151616128"/>
        <c:axId val="151638400"/>
      </c:barChart>
      <c:catAx>
        <c:axId val="151616128"/>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1638400"/>
        <c:crosses val="autoZero"/>
        <c:auto val="1"/>
        <c:lblAlgn val="ctr"/>
        <c:lblOffset val="100"/>
        <c:tickLblSkip val="1"/>
        <c:noMultiLvlLbl val="1"/>
      </c:catAx>
      <c:valAx>
        <c:axId val="151638400"/>
        <c:scaling>
          <c:orientation val="minMax"/>
          <c:max val="1"/>
        </c:scaling>
        <c:delete val="0"/>
        <c:axPos val="l"/>
        <c:numFmt formatCode="0%" sourceLinked="0"/>
        <c:majorTickMark val="cross"/>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087A-E24E-B6B8-417D2FD2D23C}"/>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087A-E24E-B6B8-417D2FD2D23C}"/>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087A-E24E-B6B8-417D2FD2D23C}"/>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087A-E24E-B6B8-417D2FD2D23C}"/>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087A-E24E-B6B8-417D2FD2D23C}"/>
            </c:ext>
          </c:extLst>
        </c:ser>
        <c:dLbls>
          <c:showLegendKey val="0"/>
          <c:showVal val="0"/>
          <c:showCatName val="0"/>
          <c:showSerName val="0"/>
          <c:showPercent val="0"/>
          <c:showBubbleSize val="0"/>
        </c:dLbls>
        <c:gapWidth val="50"/>
        <c:axId val="152342528"/>
        <c:axId val="152344064"/>
      </c:barChart>
      <c:catAx>
        <c:axId val="152342528"/>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2344064"/>
        <c:crosses val="autoZero"/>
        <c:auto val="1"/>
        <c:lblAlgn val="ctr"/>
        <c:lblOffset val="100"/>
        <c:tickLblSkip val="1"/>
        <c:noMultiLvlLbl val="1"/>
      </c:catAx>
      <c:valAx>
        <c:axId val="152344064"/>
        <c:scaling>
          <c:orientation val="minMax"/>
          <c:max val="1"/>
        </c:scaling>
        <c:delete val="0"/>
        <c:axPos val="l"/>
        <c:numFmt formatCode="0%" sourceLinked="0"/>
        <c:majorTickMark val="cross"/>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BFE-E443-97BD-6E6CE3AA0474}"/>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BFE-E443-97BD-6E6CE3AA0474}"/>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BFE-E443-97BD-6E6CE3AA0474}"/>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BFE-E443-97BD-6E6CE3AA0474}"/>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BFE-E443-97BD-6E6CE3AA0474}"/>
            </c:ext>
          </c:extLst>
        </c:ser>
        <c:dLbls>
          <c:showLegendKey val="0"/>
          <c:showVal val="0"/>
          <c:showCatName val="0"/>
          <c:showSerName val="0"/>
          <c:showPercent val="0"/>
          <c:showBubbleSize val="0"/>
        </c:dLbls>
        <c:gapWidth val="50"/>
        <c:axId val="153093248"/>
        <c:axId val="153094784"/>
      </c:barChart>
      <c:catAx>
        <c:axId val="153093248"/>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3094784"/>
        <c:crosses val="autoZero"/>
        <c:auto val="1"/>
        <c:lblAlgn val="ctr"/>
        <c:lblOffset val="100"/>
        <c:tickLblSkip val="1"/>
        <c:noMultiLvlLbl val="1"/>
      </c:catAx>
      <c:valAx>
        <c:axId val="153094784"/>
        <c:scaling>
          <c:orientation val="minMax"/>
          <c:max val="1"/>
        </c:scaling>
        <c:delete val="0"/>
        <c:axPos val="l"/>
        <c:numFmt formatCode="0%" sourceLinked="0"/>
        <c:majorTickMark val="cross"/>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81E-2"/>
          <c:y val="0.19561681336477618"/>
          <c:w val="0.91305663390165859"/>
          <c:h val="0.45814320501858025"/>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D7BD-8540-BE16-B0BCCBD9F48F}"/>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D7BD-8540-BE16-B0BCCBD9F48F}"/>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D7BD-8540-BE16-B0BCCBD9F48F}"/>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D7BD-8540-BE16-B0BCCBD9F48F}"/>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D7BD-8540-BE16-B0BCCBD9F48F}"/>
            </c:ext>
          </c:extLst>
        </c:ser>
        <c:dLbls>
          <c:showLegendKey val="0"/>
          <c:showVal val="0"/>
          <c:showCatName val="0"/>
          <c:showSerName val="0"/>
          <c:showPercent val="0"/>
          <c:showBubbleSize val="0"/>
        </c:dLbls>
        <c:gapWidth val="50"/>
        <c:axId val="153381120"/>
        <c:axId val="153391104"/>
      </c:barChart>
      <c:catAx>
        <c:axId val="153381120"/>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3391104"/>
        <c:crosses val="autoZero"/>
        <c:auto val="1"/>
        <c:lblAlgn val="ctr"/>
        <c:lblOffset val="100"/>
        <c:tickLblSkip val="1"/>
        <c:noMultiLvlLbl val="1"/>
      </c:catAx>
      <c:valAx>
        <c:axId val="153391104"/>
        <c:scaling>
          <c:orientation val="minMax"/>
          <c:max val="1"/>
        </c:scaling>
        <c:delete val="0"/>
        <c:axPos val="l"/>
        <c:numFmt formatCode="0%" sourceLinked="0"/>
        <c:majorTickMark val="cross"/>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39E-2"/>
          <c:y val="0.14436466084558688"/>
          <c:w val="0.91305663390165859"/>
          <c:h val="0.50939535753776966"/>
        </c:manualLayout>
      </c:layout>
      <c:barChart>
        <c:barDir val="col"/>
        <c:grouping val="clustered"/>
        <c:varyColors val="1"/>
        <c:ser>
          <c:idx val="0"/>
          <c:order val="0"/>
          <c:tx>
            <c:strRef>
              <c:f>Chart!$A$6</c:f>
              <c:strCache>
                <c:ptCount val="1"/>
                <c:pt idx="0">
                  <c:v>To save items I will buy later as a reminder</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4D48-EB44-A3B3-008954C548B1}"/>
            </c:ext>
          </c:extLst>
        </c:ser>
        <c:ser>
          <c:idx val="1"/>
          <c:order val="1"/>
          <c:tx>
            <c:strRef>
              <c:f>Chart!$A$7</c:f>
              <c:strCache>
                <c:ptCount val="1"/>
                <c:pt idx="0">
                  <c:v>To collect everything I like in one place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4D48-EB44-A3B3-008954C548B1}"/>
            </c:ext>
          </c:extLst>
        </c:ser>
        <c:ser>
          <c:idx val="2"/>
          <c:order val="2"/>
          <c:tx>
            <c:strRef>
              <c:f>Chart!$A$8</c:f>
              <c:strCache>
                <c:ptCount val="1"/>
                <c:pt idx="0">
                  <c:v>To get discounts</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4D48-EB44-A3B3-008954C548B1}"/>
            </c:ext>
          </c:extLst>
        </c:ser>
        <c:ser>
          <c:idx val="3"/>
          <c:order val="3"/>
          <c:tx>
            <c:strRef>
              <c:f>Chart!$A$9</c:f>
              <c:strCache>
                <c:ptCount val="1"/>
                <c:pt idx="0">
                  <c:v>To show my friends and family items I like</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4D48-EB44-A3B3-008954C548B1}"/>
            </c:ext>
          </c:extLst>
        </c:ser>
        <c:ser>
          <c:idx val="4"/>
          <c:order val="4"/>
          <c:tx>
            <c:strRef>
              <c:f>Chart!$A$10</c:f>
              <c:strCache>
                <c:ptCount val="1"/>
                <c:pt idx="0">
                  <c:v>Just for fun- I rarely buy the items I save</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4D48-EB44-A3B3-008954C548B1}"/>
            </c:ext>
          </c:extLst>
        </c:ser>
        <c:dLbls>
          <c:showLegendKey val="0"/>
          <c:showVal val="0"/>
          <c:showCatName val="0"/>
          <c:showSerName val="0"/>
          <c:showPercent val="0"/>
          <c:showBubbleSize val="0"/>
        </c:dLbls>
        <c:gapWidth val="50"/>
        <c:axId val="153550208"/>
        <c:axId val="153580672"/>
      </c:barChart>
      <c:catAx>
        <c:axId val="153550208"/>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53580672"/>
        <c:crosses val="autoZero"/>
        <c:auto val="1"/>
        <c:lblAlgn val="ctr"/>
        <c:lblOffset val="100"/>
        <c:tickLblSkip val="1"/>
        <c:noMultiLvlLbl val="1"/>
      </c:catAx>
      <c:valAx>
        <c:axId val="153580672"/>
        <c:scaling>
          <c:orientation val="minMax"/>
          <c:max val="1"/>
        </c:scaling>
        <c:delete val="0"/>
        <c:axPos val="l"/>
        <c:numFmt formatCode="0%" sourceLinked="0"/>
        <c:majorTickMark val="cross"/>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varyColors val="1"/>
        <c:ser>
          <c:idx val="0"/>
          <c:order val="0"/>
          <c:tx>
            <c:strRef>
              <c:f>Chart!$B$6</c:f>
              <c:strCache>
                <c:ptCount val="1"/>
                <c:pt idx="0">
                  <c:v>Total</c:v>
                </c:pt>
              </c:strCache>
            </c:strRef>
          </c:tx>
          <c:spPr>
            <a:solidFill>
              <a:schemeClr val="bg2"/>
            </a:solidFill>
          </c:spPr>
          <c:invertIfNegative val="1"/>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022-4F47-B290-769158CFFB61}"/>
            </c:ext>
          </c:extLst>
        </c:ser>
        <c:dLbls>
          <c:showLegendKey val="0"/>
          <c:showVal val="0"/>
          <c:showCatName val="0"/>
          <c:showSerName val="0"/>
          <c:showPercent val="0"/>
          <c:showBubbleSize val="0"/>
        </c:dLbls>
        <c:gapWidth val="50"/>
        <c:axId val="118415744"/>
        <c:axId val="122153600"/>
      </c:barChart>
      <c:catAx>
        <c:axId val="118415744"/>
        <c:scaling>
          <c:orientation val="maxMin"/>
        </c:scaling>
        <c:delete val="0"/>
        <c:axPos val="l"/>
        <c:numFmt formatCode="General" sourceLinked="0"/>
        <c:majorTickMark val="none"/>
        <c:minorTickMark val="cross"/>
        <c:tickLblPos val="nextTo"/>
        <c:txPr>
          <a:bodyPr rot="0" vert="horz"/>
          <a:lstStyle/>
          <a:p>
            <a:pPr>
              <a:defRPr/>
            </a:pPr>
            <a:endParaRPr lang="en-US"/>
          </a:p>
        </c:txPr>
        <c:crossAx val="122153600"/>
        <c:crosses val="autoZero"/>
        <c:auto val="1"/>
        <c:lblAlgn val="ctr"/>
        <c:lblOffset val="100"/>
        <c:tickLblSkip val="1"/>
        <c:noMultiLvlLbl val="1"/>
      </c:catAx>
      <c:valAx>
        <c:axId val="122153600"/>
        <c:scaling>
          <c:orientation val="minMax"/>
          <c:max val="1"/>
        </c:scaling>
        <c:delete val="0"/>
        <c:axPos val="t"/>
        <c:numFmt formatCode="0%" sourceLinked="0"/>
        <c:majorTickMark val="cross"/>
        <c:minorTickMark val="cross"/>
        <c:tickLblPos val="nextTo"/>
        <c:crossAx val="118415744"/>
        <c:crosses val="autoZero"/>
        <c:crossBetween val="between"/>
        <c:majorUnit val="0.2"/>
        <c:minorUnit val="0.1"/>
      </c:valAx>
    </c:plotArea>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D3AF-BD47-8EAF-B3052C7749F4}"/>
            </c:ext>
          </c:extLst>
        </c:ser>
        <c:ser>
          <c:idx val="2"/>
          <c:order val="1"/>
          <c:tx>
            <c:strRef>
              <c:f>Chart!$C$5</c:f>
              <c:strCache>
                <c:ptCount val="1"/>
                <c:pt idx="0">
                  <c:v>Second</c:v>
                </c:pt>
              </c:strCache>
            </c:strRef>
          </c:tx>
          <c:spPr>
            <a:solidFill>
              <a:schemeClr val="tx2"/>
            </a:solidFill>
          </c:spPr>
          <c:invertIfNegative val="1"/>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D3AF-BD47-8EAF-B3052C7749F4}"/>
            </c:ext>
          </c:extLst>
        </c:ser>
        <c:ser>
          <c:idx val="3"/>
          <c:order val="2"/>
          <c:tx>
            <c:strRef>
              <c:f>Chart!$D$5</c:f>
              <c:strCache>
                <c:ptCount val="1"/>
                <c:pt idx="0">
                  <c:v>Third</c:v>
                </c:pt>
              </c:strCache>
            </c:strRef>
          </c:tx>
          <c:spPr>
            <a:solidFill>
              <a:schemeClr val="bg2"/>
            </a:solidFill>
          </c:spPr>
          <c:invertIfNegative val="1"/>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D3AF-BD47-8EAF-B3052C7749F4}"/>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D3AF-BD47-8EAF-B3052C7749F4}"/>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D3AF-BD47-8EAF-B3052C7749F4}"/>
            </c:ext>
          </c:extLst>
        </c:ser>
        <c:dLbls>
          <c:showLegendKey val="0"/>
          <c:showVal val="0"/>
          <c:showCatName val="0"/>
          <c:showSerName val="0"/>
          <c:showPercent val="0"/>
          <c:showBubbleSize val="0"/>
        </c:dLbls>
        <c:gapWidth val="50"/>
        <c:overlap val="100"/>
        <c:axId val="122463360"/>
        <c:axId val="122464896"/>
      </c:barChart>
      <c:catAx>
        <c:axId val="122463360"/>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noMultiLvlLbl val="1"/>
      </c:catAx>
      <c:valAx>
        <c:axId val="122464896"/>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F33-D24A-8311-64D15E19D98F}"/>
            </c:ext>
          </c:extLst>
        </c:ser>
        <c:ser>
          <c:idx val="2"/>
          <c:order val="1"/>
          <c:tx>
            <c:strRef>
              <c:f>Chart!$C$5</c:f>
              <c:strCache>
                <c:ptCount val="1"/>
                <c:pt idx="0">
                  <c:v>Second</c:v>
                </c:pt>
              </c:strCache>
            </c:strRef>
          </c:tx>
          <c:spPr>
            <a:solidFill>
              <a:schemeClr val="tx2"/>
            </a:solidFill>
          </c:spPr>
          <c:invertIfNegative val="1"/>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F33-D24A-8311-64D15E19D98F}"/>
            </c:ext>
          </c:extLst>
        </c:ser>
        <c:ser>
          <c:idx val="3"/>
          <c:order val="2"/>
          <c:tx>
            <c:strRef>
              <c:f>Chart!$D$5</c:f>
              <c:strCache>
                <c:ptCount val="1"/>
                <c:pt idx="0">
                  <c:v>Third</c:v>
                </c:pt>
              </c:strCache>
            </c:strRef>
          </c:tx>
          <c:spPr>
            <a:solidFill>
              <a:schemeClr val="bg2"/>
            </a:solidFill>
          </c:spPr>
          <c:invertIfNegative val="1"/>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F33-D24A-8311-64D15E19D98F}"/>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F33-D24A-8311-64D15E19D98F}"/>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AF33-D24A-8311-64D15E19D98F}"/>
            </c:ext>
          </c:extLst>
        </c:ser>
        <c:dLbls>
          <c:showLegendKey val="0"/>
          <c:showVal val="0"/>
          <c:showCatName val="0"/>
          <c:showSerName val="0"/>
          <c:showPercent val="0"/>
          <c:showBubbleSize val="0"/>
        </c:dLbls>
        <c:gapWidth val="50"/>
        <c:overlap val="100"/>
        <c:axId val="123819904"/>
        <c:axId val="123821440"/>
      </c:barChart>
      <c:catAx>
        <c:axId val="123819904"/>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noMultiLvlLbl val="1"/>
      </c:catAx>
      <c:valAx>
        <c:axId val="123821440"/>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4900-CA4C-9726-52E979FB7943}"/>
            </c:ext>
          </c:extLst>
        </c:ser>
        <c:ser>
          <c:idx val="1"/>
          <c:order val="1"/>
          <c:tx>
            <c:strRef>
              <c:f>Chart!$A$7</c:f>
              <c:strCache>
                <c:ptCount val="1"/>
                <c:pt idx="0">
                  <c:v>Favoriting or starring items on a website</c:v>
                </c:pt>
              </c:strCache>
            </c:strRef>
          </c:tx>
          <c:spPr>
            <a:solidFill>
              <a:schemeClr val="accent1"/>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4900-CA4C-9726-52E979FB7943}"/>
            </c:ext>
          </c:extLst>
        </c:ser>
        <c:ser>
          <c:idx val="2"/>
          <c:order val="2"/>
          <c:tx>
            <c:strRef>
              <c:f>Chart!$A$8</c:f>
              <c:strCache>
                <c:ptCount val="1"/>
                <c:pt idx="0">
                  <c:v>Emailing links to products to yourself</c:v>
                </c:pt>
              </c:strCache>
            </c:strRef>
          </c:tx>
          <c:spPr>
            <a:solidFill>
              <a:schemeClr val="accent2"/>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4900-CA4C-9726-52E979FB7943}"/>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4900-CA4C-9726-52E979FB7943}"/>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4900-CA4C-9726-52E979FB7943}"/>
            </c:ext>
          </c:extLst>
        </c:ser>
        <c:dLbls>
          <c:showLegendKey val="0"/>
          <c:showVal val="0"/>
          <c:showCatName val="0"/>
          <c:showSerName val="0"/>
          <c:showPercent val="0"/>
          <c:showBubbleSize val="0"/>
        </c:dLbls>
        <c:gapWidth val="50"/>
        <c:axId val="144043008"/>
        <c:axId val="144044800"/>
      </c:barChart>
      <c:catAx>
        <c:axId val="144043008"/>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4044800"/>
        <c:crosses val="autoZero"/>
        <c:auto val="1"/>
        <c:lblAlgn val="ctr"/>
        <c:lblOffset val="100"/>
        <c:tickLblSkip val="1"/>
        <c:noMultiLvlLbl val="1"/>
      </c:catAx>
      <c:valAx>
        <c:axId val="144044800"/>
        <c:scaling>
          <c:orientation val="minMax"/>
          <c:max val="1"/>
        </c:scaling>
        <c:delete val="0"/>
        <c:axPos val="l"/>
        <c:numFmt formatCode="0%" sourceLinked="0"/>
        <c:majorTickMark val="cross"/>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5B7-3A4F-A0C7-F206E41768B7}"/>
            </c:ext>
          </c:extLst>
        </c:ser>
        <c:ser>
          <c:idx val="2"/>
          <c:order val="1"/>
          <c:tx>
            <c:strRef>
              <c:f>Chart!$C$5</c:f>
              <c:strCache>
                <c:ptCount val="1"/>
                <c:pt idx="0">
                  <c:v>Second</c:v>
                </c:pt>
              </c:strCache>
            </c:strRef>
          </c:tx>
          <c:spPr>
            <a:solidFill>
              <a:schemeClr val="tx2"/>
            </a:solidFill>
          </c:spPr>
          <c:invertIfNegative val="1"/>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5B7-3A4F-A0C7-F206E41768B7}"/>
            </c:ext>
          </c:extLst>
        </c:ser>
        <c:ser>
          <c:idx val="3"/>
          <c:order val="2"/>
          <c:tx>
            <c:strRef>
              <c:f>Chart!$D$5</c:f>
              <c:strCache>
                <c:ptCount val="1"/>
                <c:pt idx="0">
                  <c:v>Third</c:v>
                </c:pt>
              </c:strCache>
            </c:strRef>
          </c:tx>
          <c:spPr>
            <a:solidFill>
              <a:schemeClr val="bg2"/>
            </a:solidFill>
          </c:spPr>
          <c:invertIfNegative val="1"/>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5B7-3A4F-A0C7-F206E41768B7}"/>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5B7-3A4F-A0C7-F206E41768B7}"/>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5B7-3A4F-A0C7-F206E41768B7}"/>
            </c:ext>
          </c:extLst>
        </c:ser>
        <c:dLbls>
          <c:showLegendKey val="0"/>
          <c:showVal val="0"/>
          <c:showCatName val="0"/>
          <c:showSerName val="0"/>
          <c:showPercent val="0"/>
          <c:showBubbleSize val="0"/>
        </c:dLbls>
        <c:gapWidth val="50"/>
        <c:overlap val="100"/>
        <c:axId val="124009088"/>
        <c:axId val="124019072"/>
      </c:barChart>
      <c:catAx>
        <c:axId val="124009088"/>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noMultiLvlLbl val="1"/>
      </c:catAx>
      <c:valAx>
        <c:axId val="124019072"/>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1107-5C41-8D85-9147E74BE259}"/>
            </c:ext>
          </c:extLst>
        </c:ser>
        <c:ser>
          <c:idx val="2"/>
          <c:order val="1"/>
          <c:tx>
            <c:strRef>
              <c:f>Chart!$C$5</c:f>
              <c:strCache>
                <c:ptCount val="1"/>
                <c:pt idx="0">
                  <c:v>Second</c:v>
                </c:pt>
              </c:strCache>
            </c:strRef>
          </c:tx>
          <c:spPr>
            <a:solidFill>
              <a:schemeClr val="tx2"/>
            </a:solidFill>
          </c:spPr>
          <c:invertIfNegative val="1"/>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1107-5C41-8D85-9147E74BE259}"/>
            </c:ext>
          </c:extLst>
        </c:ser>
        <c:ser>
          <c:idx val="3"/>
          <c:order val="2"/>
          <c:tx>
            <c:strRef>
              <c:f>Chart!$D$5</c:f>
              <c:strCache>
                <c:ptCount val="1"/>
                <c:pt idx="0">
                  <c:v>Third</c:v>
                </c:pt>
              </c:strCache>
            </c:strRef>
          </c:tx>
          <c:spPr>
            <a:solidFill>
              <a:schemeClr val="bg2"/>
            </a:solidFill>
          </c:spPr>
          <c:invertIfNegative val="1"/>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1107-5C41-8D85-9147E74BE259}"/>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1107-5C41-8D85-9147E74BE259}"/>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1107-5C41-8D85-9147E74BE259}"/>
            </c:ext>
          </c:extLst>
        </c:ser>
        <c:dLbls>
          <c:showLegendKey val="0"/>
          <c:showVal val="0"/>
          <c:showCatName val="0"/>
          <c:showSerName val="0"/>
          <c:showPercent val="0"/>
          <c:showBubbleSize val="0"/>
        </c:dLbls>
        <c:gapWidth val="50"/>
        <c:overlap val="100"/>
        <c:axId val="124218752"/>
        <c:axId val="124236928"/>
      </c:barChart>
      <c:catAx>
        <c:axId val="124218752"/>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noMultiLvlLbl val="1"/>
      </c:catAx>
      <c:valAx>
        <c:axId val="124236928"/>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D74D-C444-8CBC-0D98CCA70F31}"/>
            </c:ext>
          </c:extLst>
        </c:ser>
        <c:ser>
          <c:idx val="2"/>
          <c:order val="1"/>
          <c:tx>
            <c:strRef>
              <c:f>Chart!$C$5</c:f>
              <c:strCache>
                <c:ptCount val="1"/>
                <c:pt idx="0">
                  <c:v>Second</c:v>
                </c:pt>
              </c:strCache>
            </c:strRef>
          </c:tx>
          <c:spPr>
            <a:solidFill>
              <a:schemeClr val="tx2"/>
            </a:solidFill>
          </c:spPr>
          <c:invertIfNegative val="1"/>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D74D-C444-8CBC-0D98CCA70F31}"/>
            </c:ext>
          </c:extLst>
        </c:ser>
        <c:ser>
          <c:idx val="3"/>
          <c:order val="2"/>
          <c:tx>
            <c:strRef>
              <c:f>Chart!$D$5</c:f>
              <c:strCache>
                <c:ptCount val="1"/>
                <c:pt idx="0">
                  <c:v>Third</c:v>
                </c:pt>
              </c:strCache>
            </c:strRef>
          </c:tx>
          <c:spPr>
            <a:solidFill>
              <a:schemeClr val="bg2"/>
            </a:solidFill>
          </c:spPr>
          <c:invertIfNegative val="1"/>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D74D-C444-8CBC-0D98CCA70F31}"/>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D74D-C444-8CBC-0D98CCA70F31}"/>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D74D-C444-8CBC-0D98CCA70F31}"/>
            </c:ext>
          </c:extLst>
        </c:ser>
        <c:dLbls>
          <c:showLegendKey val="0"/>
          <c:showVal val="0"/>
          <c:showCatName val="0"/>
          <c:showSerName val="0"/>
          <c:showPercent val="0"/>
          <c:showBubbleSize val="0"/>
        </c:dLbls>
        <c:gapWidth val="50"/>
        <c:overlap val="100"/>
        <c:axId val="124518784"/>
        <c:axId val="124520320"/>
      </c:barChart>
      <c:catAx>
        <c:axId val="124518784"/>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noMultiLvlLbl val="1"/>
      </c:catAx>
      <c:valAx>
        <c:axId val="124520320"/>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40F-4A49-870D-AD0A94332F5A}"/>
            </c:ext>
          </c:extLst>
        </c:ser>
        <c:ser>
          <c:idx val="2"/>
          <c:order val="1"/>
          <c:tx>
            <c:strRef>
              <c:f>Chart!$C$5</c:f>
              <c:strCache>
                <c:ptCount val="1"/>
                <c:pt idx="0">
                  <c:v>Second</c:v>
                </c:pt>
              </c:strCache>
            </c:strRef>
          </c:tx>
          <c:spPr>
            <a:solidFill>
              <a:schemeClr val="tx2"/>
            </a:solidFill>
          </c:spPr>
          <c:invertIfNegative val="1"/>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40F-4A49-870D-AD0A94332F5A}"/>
            </c:ext>
          </c:extLst>
        </c:ser>
        <c:ser>
          <c:idx val="3"/>
          <c:order val="2"/>
          <c:tx>
            <c:strRef>
              <c:f>Chart!$D$5</c:f>
              <c:strCache>
                <c:ptCount val="1"/>
                <c:pt idx="0">
                  <c:v>Third</c:v>
                </c:pt>
              </c:strCache>
            </c:strRef>
          </c:tx>
          <c:spPr>
            <a:solidFill>
              <a:schemeClr val="bg2"/>
            </a:solidFill>
          </c:spPr>
          <c:invertIfNegative val="1"/>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40F-4A49-870D-AD0A94332F5A}"/>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40F-4A49-870D-AD0A94332F5A}"/>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40F-4A49-870D-AD0A94332F5A}"/>
            </c:ext>
          </c:extLst>
        </c:ser>
        <c:dLbls>
          <c:showLegendKey val="0"/>
          <c:showVal val="0"/>
          <c:showCatName val="0"/>
          <c:showSerName val="0"/>
          <c:showPercent val="0"/>
          <c:showBubbleSize val="0"/>
        </c:dLbls>
        <c:gapWidth val="50"/>
        <c:overlap val="100"/>
        <c:axId val="124798080"/>
        <c:axId val="124799616"/>
      </c:barChart>
      <c:catAx>
        <c:axId val="124798080"/>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noMultiLvlLbl val="1"/>
      </c:catAx>
      <c:valAx>
        <c:axId val="124799616"/>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41E2-0842-A72C-0A2885B99B97}"/>
            </c:ext>
          </c:extLst>
        </c:ser>
        <c:ser>
          <c:idx val="2"/>
          <c:order val="1"/>
          <c:tx>
            <c:strRef>
              <c:f>Chart!$C$5</c:f>
              <c:strCache>
                <c:ptCount val="1"/>
                <c:pt idx="0">
                  <c:v>Second</c:v>
                </c:pt>
              </c:strCache>
            </c:strRef>
          </c:tx>
          <c:spPr>
            <a:solidFill>
              <a:schemeClr val="tx2"/>
            </a:solidFill>
          </c:spPr>
          <c:invertIfNegative val="1"/>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41E2-0842-A72C-0A2885B99B97}"/>
            </c:ext>
          </c:extLst>
        </c:ser>
        <c:ser>
          <c:idx val="3"/>
          <c:order val="2"/>
          <c:tx>
            <c:strRef>
              <c:f>Chart!$D$5</c:f>
              <c:strCache>
                <c:ptCount val="1"/>
                <c:pt idx="0">
                  <c:v>Third</c:v>
                </c:pt>
              </c:strCache>
            </c:strRef>
          </c:tx>
          <c:spPr>
            <a:solidFill>
              <a:schemeClr val="bg2"/>
            </a:solidFill>
          </c:spPr>
          <c:invertIfNegative val="1"/>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41E2-0842-A72C-0A2885B99B97}"/>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41E2-0842-A72C-0A2885B99B97}"/>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41E2-0842-A72C-0A2885B99B97}"/>
            </c:ext>
          </c:extLst>
        </c:ser>
        <c:dLbls>
          <c:showLegendKey val="0"/>
          <c:showVal val="0"/>
          <c:showCatName val="0"/>
          <c:showSerName val="0"/>
          <c:showPercent val="0"/>
          <c:showBubbleSize val="0"/>
        </c:dLbls>
        <c:gapWidth val="50"/>
        <c:overlap val="100"/>
        <c:axId val="124979072"/>
        <c:axId val="124980608"/>
      </c:barChart>
      <c:catAx>
        <c:axId val="124979072"/>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noMultiLvlLbl val="1"/>
      </c:catAx>
      <c:valAx>
        <c:axId val="124980608"/>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3744-9047-9C34-6B4FDB3C3080}"/>
            </c:ext>
          </c:extLst>
        </c:ser>
        <c:ser>
          <c:idx val="2"/>
          <c:order val="1"/>
          <c:tx>
            <c:strRef>
              <c:f>Chart!$C$5</c:f>
              <c:strCache>
                <c:ptCount val="1"/>
                <c:pt idx="0">
                  <c:v>Second</c:v>
                </c:pt>
              </c:strCache>
            </c:strRef>
          </c:tx>
          <c:spPr>
            <a:solidFill>
              <a:schemeClr val="tx2"/>
            </a:solidFill>
          </c:spPr>
          <c:invertIfNegative val="1"/>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3744-9047-9C34-6B4FDB3C3080}"/>
            </c:ext>
          </c:extLst>
        </c:ser>
        <c:ser>
          <c:idx val="3"/>
          <c:order val="2"/>
          <c:tx>
            <c:strRef>
              <c:f>Chart!$D$5</c:f>
              <c:strCache>
                <c:ptCount val="1"/>
                <c:pt idx="0">
                  <c:v>Third</c:v>
                </c:pt>
              </c:strCache>
            </c:strRef>
          </c:tx>
          <c:spPr>
            <a:solidFill>
              <a:schemeClr val="bg2"/>
            </a:solidFill>
          </c:spPr>
          <c:invertIfNegative val="1"/>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3744-9047-9C34-6B4FDB3C3080}"/>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3744-9047-9C34-6B4FDB3C3080}"/>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3744-9047-9C34-6B4FDB3C3080}"/>
            </c:ext>
          </c:extLst>
        </c:ser>
        <c:dLbls>
          <c:showLegendKey val="0"/>
          <c:showVal val="0"/>
          <c:showCatName val="0"/>
          <c:showSerName val="0"/>
          <c:showPercent val="0"/>
          <c:showBubbleSize val="0"/>
        </c:dLbls>
        <c:gapWidth val="50"/>
        <c:overlap val="100"/>
        <c:axId val="125241984"/>
        <c:axId val="125247872"/>
      </c:barChart>
      <c:catAx>
        <c:axId val="125241984"/>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noMultiLvlLbl val="1"/>
      </c:catAx>
      <c:valAx>
        <c:axId val="125247872"/>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8582-0A43-AAB8-7BFCA67B824D}"/>
            </c:ext>
          </c:extLst>
        </c:ser>
        <c:ser>
          <c:idx val="2"/>
          <c:order val="1"/>
          <c:tx>
            <c:strRef>
              <c:f>Chart!$C$5</c:f>
              <c:strCache>
                <c:ptCount val="1"/>
                <c:pt idx="0">
                  <c:v>Second</c:v>
                </c:pt>
              </c:strCache>
            </c:strRef>
          </c:tx>
          <c:spPr>
            <a:solidFill>
              <a:schemeClr val="tx2"/>
            </a:solidFill>
          </c:spPr>
          <c:invertIfNegative val="1"/>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8582-0A43-AAB8-7BFCA67B824D}"/>
            </c:ext>
          </c:extLst>
        </c:ser>
        <c:ser>
          <c:idx val="3"/>
          <c:order val="2"/>
          <c:tx>
            <c:strRef>
              <c:f>Chart!$D$5</c:f>
              <c:strCache>
                <c:ptCount val="1"/>
                <c:pt idx="0">
                  <c:v>Third</c:v>
                </c:pt>
              </c:strCache>
            </c:strRef>
          </c:tx>
          <c:spPr>
            <a:solidFill>
              <a:schemeClr val="bg2"/>
            </a:solidFill>
          </c:spPr>
          <c:invertIfNegative val="1"/>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8582-0A43-AAB8-7BFCA67B824D}"/>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8582-0A43-AAB8-7BFCA67B824D}"/>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8582-0A43-AAB8-7BFCA67B824D}"/>
            </c:ext>
          </c:extLst>
        </c:ser>
        <c:dLbls>
          <c:showLegendKey val="0"/>
          <c:showVal val="0"/>
          <c:showCatName val="0"/>
          <c:showSerName val="0"/>
          <c:showPercent val="0"/>
          <c:showBubbleSize val="0"/>
        </c:dLbls>
        <c:gapWidth val="50"/>
        <c:overlap val="100"/>
        <c:axId val="125517824"/>
        <c:axId val="125519360"/>
      </c:barChart>
      <c:catAx>
        <c:axId val="125517824"/>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noMultiLvlLbl val="1"/>
      </c:catAx>
      <c:valAx>
        <c:axId val="125519360"/>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varyColors val="1"/>
        <c:ser>
          <c:idx val="0"/>
          <c:order val="0"/>
          <c:tx>
            <c:strRef>
              <c:f>Chart!$B$5</c:f>
              <c:strCache>
                <c:ptCount val="1"/>
                <c:pt idx="0">
                  <c:v>First</c:v>
                </c:pt>
              </c:strCache>
            </c:strRef>
          </c:tx>
          <c:spPr>
            <a:solidFill>
              <a:schemeClr val="tx2">
                <a:lumMod val="50000"/>
              </a:schemeClr>
            </a:solidFill>
          </c:spPr>
          <c:invertIfNegative val="1"/>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2148-A64A-B8D1-3C818CD0D4C4}"/>
            </c:ext>
          </c:extLst>
        </c:ser>
        <c:ser>
          <c:idx val="2"/>
          <c:order val="1"/>
          <c:tx>
            <c:strRef>
              <c:f>Chart!$C$5</c:f>
              <c:strCache>
                <c:ptCount val="1"/>
                <c:pt idx="0">
                  <c:v>Second</c:v>
                </c:pt>
              </c:strCache>
            </c:strRef>
          </c:tx>
          <c:spPr>
            <a:solidFill>
              <a:schemeClr val="tx2"/>
            </a:solidFill>
          </c:spPr>
          <c:invertIfNegative val="1"/>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2148-A64A-B8D1-3C818CD0D4C4}"/>
            </c:ext>
          </c:extLst>
        </c:ser>
        <c:ser>
          <c:idx val="3"/>
          <c:order val="2"/>
          <c:tx>
            <c:strRef>
              <c:f>Chart!$D$5</c:f>
              <c:strCache>
                <c:ptCount val="1"/>
                <c:pt idx="0">
                  <c:v>Third</c:v>
                </c:pt>
              </c:strCache>
            </c:strRef>
          </c:tx>
          <c:spPr>
            <a:solidFill>
              <a:schemeClr val="bg2"/>
            </a:solidFill>
          </c:spPr>
          <c:invertIfNegative val="1"/>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2148-A64A-B8D1-3C818CD0D4C4}"/>
            </c:ext>
          </c:extLst>
        </c:ser>
        <c:ser>
          <c:idx val="4"/>
          <c:order val="3"/>
          <c:tx>
            <c:strRef>
              <c:f>Chart!$E$5</c:f>
              <c:strCache>
                <c:ptCount val="1"/>
                <c:pt idx="0">
                  <c:v>Others</c:v>
                </c:pt>
              </c:strCache>
            </c:strRef>
          </c:tx>
          <c:spPr>
            <a:solidFill>
              <a:schemeClr val="tx2">
                <a:lumMod val="40000"/>
                <a:lumOff val="60000"/>
              </a:schemeClr>
            </a:solidFill>
          </c:spPr>
          <c:invertIfNegative val="1"/>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2148-A64A-B8D1-3C818CD0D4C4}"/>
            </c:ext>
          </c:extLst>
        </c:ser>
        <c:ser>
          <c:idx val="5"/>
          <c:order val="4"/>
          <c:tx>
            <c:strRef>
              <c:f>Chart!$F$5</c:f>
              <c:strCache>
                <c:ptCount val="1"/>
                <c:pt idx="0">
                  <c:v>Not ranked</c:v>
                </c:pt>
              </c:strCache>
            </c:strRef>
          </c:tx>
          <c:spPr>
            <a:solidFill>
              <a:schemeClr val="bg1">
                <a:lumMod val="85000"/>
              </a:schemeClr>
            </a:solidFill>
          </c:spPr>
          <c:invertIfNegative val="1"/>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2148-A64A-B8D1-3C818CD0D4C4}"/>
            </c:ext>
          </c:extLst>
        </c:ser>
        <c:dLbls>
          <c:showLegendKey val="0"/>
          <c:showVal val="0"/>
          <c:showCatName val="0"/>
          <c:showSerName val="0"/>
          <c:showPercent val="0"/>
          <c:showBubbleSize val="0"/>
        </c:dLbls>
        <c:gapWidth val="50"/>
        <c:overlap val="100"/>
        <c:axId val="125674240"/>
        <c:axId val="125675776"/>
      </c:barChart>
      <c:catAx>
        <c:axId val="125674240"/>
        <c:scaling>
          <c:orientation val="minMax"/>
        </c:scaling>
        <c:delete val="0"/>
        <c:axPos val="b"/>
        <c:numFmt formatCode="General" sourceLinked="1"/>
        <c:majorTickMark val="none"/>
        <c:minorTickMark val="cross"/>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noMultiLvlLbl val="1"/>
      </c:catAx>
      <c:valAx>
        <c:axId val="125675776"/>
        <c:scaling>
          <c:orientation val="minMax"/>
          <c:max val="1"/>
          <c:min val="0"/>
        </c:scaling>
        <c:delete val="0"/>
        <c:axPos val="l"/>
        <c:numFmt formatCode="0%" sourceLinked="0"/>
        <c:majorTickMark val="cross"/>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overlay val="1"/>
    </c:legend>
    <c:plotVisOnly val="1"/>
    <c:dispBlanksAs val="gap"/>
    <c:showDLblsOverMax val="1"/>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autoUpdate val="0"/>
  </c:externalData>
  <c:userShapes r:id="rId2"/>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EE09-FF45-A309-708D7C04A847}"/>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EE09-FF45-A309-708D7C04A847}"/>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EE09-FF45-A309-708D7C04A847}"/>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EE09-FF45-A309-708D7C04A847}"/>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EE09-FF45-A309-708D7C04A847}"/>
            </c:ext>
          </c:extLst>
        </c:ser>
        <c:dLbls>
          <c:showLegendKey val="0"/>
          <c:showVal val="0"/>
          <c:showCatName val="0"/>
          <c:showSerName val="0"/>
          <c:showPercent val="0"/>
          <c:showBubbleSize val="0"/>
        </c:dLbls>
        <c:gapWidth val="50"/>
        <c:overlap val="100"/>
        <c:axId val="126941440"/>
        <c:axId val="127049728"/>
      </c:barChart>
      <c:catAx>
        <c:axId val="126941440"/>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049728"/>
        <c:crosses val="autoZero"/>
        <c:auto val="1"/>
        <c:lblAlgn val="ctr"/>
        <c:lblOffset val="100"/>
        <c:tickLblSkip val="1"/>
        <c:noMultiLvlLbl val="1"/>
      </c:catAx>
      <c:valAx>
        <c:axId val="127049728"/>
        <c:scaling>
          <c:orientation val="minMax"/>
          <c:max val="1"/>
        </c:scaling>
        <c:delete val="0"/>
        <c:axPos val="t"/>
        <c:numFmt formatCode="0%" sourceLinked="0"/>
        <c:majorTickMark val="cross"/>
        <c:minorTickMark val="cross"/>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321D-F14E-819F-0314EF116C88}"/>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321D-F14E-819F-0314EF116C88}"/>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321D-F14E-819F-0314EF116C88}"/>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321D-F14E-819F-0314EF116C88}"/>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321D-F14E-819F-0314EF116C88}"/>
            </c:ext>
          </c:extLst>
        </c:ser>
        <c:dLbls>
          <c:showLegendKey val="0"/>
          <c:showVal val="0"/>
          <c:showCatName val="0"/>
          <c:showSerName val="0"/>
          <c:showPercent val="0"/>
          <c:showBubbleSize val="0"/>
        </c:dLbls>
        <c:gapWidth val="50"/>
        <c:overlap val="100"/>
        <c:axId val="127167872"/>
        <c:axId val="127194240"/>
      </c:barChart>
      <c:catAx>
        <c:axId val="127167872"/>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194240"/>
        <c:crosses val="autoZero"/>
        <c:auto val="1"/>
        <c:lblAlgn val="ctr"/>
        <c:lblOffset val="100"/>
        <c:tickLblSkip val="1"/>
        <c:noMultiLvlLbl val="1"/>
      </c:catAx>
      <c:valAx>
        <c:axId val="127194240"/>
        <c:scaling>
          <c:orientation val="minMax"/>
          <c:max val="1"/>
        </c:scaling>
        <c:delete val="0"/>
        <c:axPos val="t"/>
        <c:numFmt formatCode="0%" sourceLinked="0"/>
        <c:majorTickMark val="cross"/>
        <c:minorTickMark val="cross"/>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1A2C-724C-9049-E2E4E2A77696}"/>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1A2C-724C-9049-E2E4E2A77696}"/>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1A2C-724C-9049-E2E4E2A77696}"/>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1A2C-724C-9049-E2E4E2A77696}"/>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1A2C-724C-9049-E2E4E2A77696}"/>
            </c:ext>
          </c:extLst>
        </c:ser>
        <c:dLbls>
          <c:showLegendKey val="0"/>
          <c:showVal val="0"/>
          <c:showCatName val="0"/>
          <c:showSerName val="0"/>
          <c:showPercent val="0"/>
          <c:showBubbleSize val="0"/>
        </c:dLbls>
        <c:gapWidth val="50"/>
        <c:axId val="144109952"/>
        <c:axId val="144111488"/>
      </c:barChart>
      <c:catAx>
        <c:axId val="144109952"/>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4111488"/>
        <c:crosses val="autoZero"/>
        <c:auto val="1"/>
        <c:lblAlgn val="ctr"/>
        <c:lblOffset val="100"/>
        <c:tickLblSkip val="1"/>
        <c:noMultiLvlLbl val="1"/>
      </c:catAx>
      <c:valAx>
        <c:axId val="144111488"/>
        <c:scaling>
          <c:orientation val="minMax"/>
          <c:max val="1"/>
        </c:scaling>
        <c:delete val="0"/>
        <c:axPos val="l"/>
        <c:numFmt formatCode="0%" sourceLinked="0"/>
        <c:majorTickMark val="cross"/>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52F0-9547-B660-C6EC9CF8A731}"/>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52F0-9547-B660-C6EC9CF8A731}"/>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52F0-9547-B660-C6EC9CF8A731}"/>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52F0-9547-B660-C6EC9CF8A731}"/>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52F0-9547-B660-C6EC9CF8A731}"/>
            </c:ext>
          </c:extLst>
        </c:ser>
        <c:dLbls>
          <c:showLegendKey val="0"/>
          <c:showVal val="0"/>
          <c:showCatName val="0"/>
          <c:showSerName val="0"/>
          <c:showPercent val="0"/>
          <c:showBubbleSize val="0"/>
        </c:dLbls>
        <c:gapWidth val="50"/>
        <c:overlap val="100"/>
        <c:axId val="127406848"/>
        <c:axId val="127408384"/>
      </c:barChart>
      <c:catAx>
        <c:axId val="127406848"/>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408384"/>
        <c:crosses val="autoZero"/>
        <c:auto val="1"/>
        <c:lblAlgn val="ctr"/>
        <c:lblOffset val="100"/>
        <c:tickLblSkip val="1"/>
        <c:noMultiLvlLbl val="1"/>
      </c:catAx>
      <c:valAx>
        <c:axId val="127408384"/>
        <c:scaling>
          <c:orientation val="minMax"/>
          <c:max val="1"/>
        </c:scaling>
        <c:delete val="0"/>
        <c:axPos val="t"/>
        <c:numFmt formatCode="0%" sourceLinked="0"/>
        <c:majorTickMark val="cross"/>
        <c:minorTickMark val="cross"/>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9EB6-1948-A925-4EC115F442C5}"/>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9EB6-1948-A925-4EC115F442C5}"/>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9EB6-1948-A925-4EC115F442C5}"/>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9EB6-1948-A925-4EC115F442C5}"/>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9EB6-1948-A925-4EC115F442C5}"/>
            </c:ext>
          </c:extLst>
        </c:ser>
        <c:dLbls>
          <c:showLegendKey val="0"/>
          <c:showVal val="0"/>
          <c:showCatName val="0"/>
          <c:showSerName val="0"/>
          <c:showPercent val="0"/>
          <c:showBubbleSize val="0"/>
        </c:dLbls>
        <c:gapWidth val="50"/>
        <c:overlap val="100"/>
        <c:axId val="127506304"/>
        <c:axId val="127507840"/>
      </c:barChart>
      <c:catAx>
        <c:axId val="127506304"/>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507840"/>
        <c:crosses val="autoZero"/>
        <c:auto val="1"/>
        <c:lblAlgn val="ctr"/>
        <c:lblOffset val="100"/>
        <c:tickLblSkip val="1"/>
        <c:noMultiLvlLbl val="1"/>
      </c:catAx>
      <c:valAx>
        <c:axId val="127507840"/>
        <c:scaling>
          <c:orientation val="minMax"/>
          <c:max val="1"/>
        </c:scaling>
        <c:delete val="0"/>
        <c:axPos val="t"/>
        <c:numFmt formatCode="0%" sourceLinked="0"/>
        <c:majorTickMark val="cross"/>
        <c:minorTickMark val="cross"/>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BC42-074D-ABB7-DAA200946823}"/>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BC42-074D-ABB7-DAA200946823}"/>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BC42-074D-ABB7-DAA200946823}"/>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BC42-074D-ABB7-DAA200946823}"/>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BC42-074D-ABB7-DAA200946823}"/>
            </c:ext>
          </c:extLst>
        </c:ser>
        <c:dLbls>
          <c:showLegendKey val="0"/>
          <c:showVal val="0"/>
          <c:showCatName val="0"/>
          <c:showSerName val="0"/>
          <c:showPercent val="0"/>
          <c:showBubbleSize val="0"/>
        </c:dLbls>
        <c:gapWidth val="50"/>
        <c:overlap val="100"/>
        <c:axId val="127749120"/>
        <c:axId val="127763200"/>
      </c:barChart>
      <c:catAx>
        <c:axId val="127749120"/>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763200"/>
        <c:crosses val="autoZero"/>
        <c:auto val="1"/>
        <c:lblAlgn val="ctr"/>
        <c:lblOffset val="100"/>
        <c:tickLblSkip val="1"/>
        <c:noMultiLvlLbl val="1"/>
      </c:catAx>
      <c:valAx>
        <c:axId val="127763200"/>
        <c:scaling>
          <c:orientation val="minMax"/>
          <c:max val="1"/>
        </c:scaling>
        <c:delete val="0"/>
        <c:axPos val="t"/>
        <c:numFmt formatCode="0%" sourceLinked="0"/>
        <c:majorTickMark val="cross"/>
        <c:minorTickMark val="cross"/>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09D-BB4B-B696-2263AF3CF9B6}"/>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09D-BB4B-B696-2263AF3CF9B6}"/>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09D-BB4B-B696-2263AF3CF9B6}"/>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09D-BB4B-B696-2263AF3CF9B6}"/>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A09D-BB4B-B696-2263AF3CF9B6}"/>
            </c:ext>
          </c:extLst>
        </c:ser>
        <c:dLbls>
          <c:showLegendKey val="0"/>
          <c:showVal val="0"/>
          <c:showCatName val="0"/>
          <c:showSerName val="0"/>
          <c:showPercent val="0"/>
          <c:showBubbleSize val="0"/>
        </c:dLbls>
        <c:gapWidth val="50"/>
        <c:overlap val="100"/>
        <c:axId val="127947136"/>
        <c:axId val="127948672"/>
      </c:barChart>
      <c:catAx>
        <c:axId val="127947136"/>
        <c:scaling>
          <c:orientation val="maxMin"/>
        </c:scaling>
        <c:delete val="0"/>
        <c:axPos val="l"/>
        <c:numFmt formatCode="General" sourceLinked="0"/>
        <c:majorTickMark val="none"/>
        <c:minorTickMark val="cross"/>
        <c:tickLblPos val="nextTo"/>
        <c:txPr>
          <a:bodyPr rot="0" vert="horz"/>
          <a:lstStyle/>
          <a:p>
            <a:pPr>
              <a:defRPr/>
            </a:pPr>
            <a:endParaRPr lang="en-US"/>
          </a:p>
        </c:txPr>
        <c:crossAx val="127948672"/>
        <c:crosses val="autoZero"/>
        <c:auto val="1"/>
        <c:lblAlgn val="ctr"/>
        <c:lblOffset val="100"/>
        <c:tickLblSkip val="1"/>
        <c:noMultiLvlLbl val="1"/>
      </c:catAx>
      <c:valAx>
        <c:axId val="127948672"/>
        <c:scaling>
          <c:orientation val="minMax"/>
          <c:max val="1"/>
        </c:scaling>
        <c:delete val="0"/>
        <c:axPos val="t"/>
        <c:numFmt formatCode="0%" sourceLinked="0"/>
        <c:majorTickMark val="cross"/>
        <c:minorTickMark val="cross"/>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2020-5641-B41E-450DB2015252}"/>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2020-5641-B41E-450DB2015252}"/>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2020-5641-B41E-450DB2015252}"/>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2020-5641-B41E-450DB2015252}"/>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2020-5641-B41E-450DB2015252}"/>
            </c:ext>
          </c:extLst>
        </c:ser>
        <c:dLbls>
          <c:showLegendKey val="0"/>
          <c:showVal val="0"/>
          <c:showCatName val="0"/>
          <c:showSerName val="0"/>
          <c:showPercent val="0"/>
          <c:showBubbleSize val="0"/>
        </c:dLbls>
        <c:gapWidth val="50"/>
        <c:overlap val="100"/>
        <c:axId val="128181760"/>
        <c:axId val="128183296"/>
      </c:barChart>
      <c:catAx>
        <c:axId val="128181760"/>
        <c:scaling>
          <c:orientation val="maxMin"/>
        </c:scaling>
        <c:delete val="0"/>
        <c:axPos val="l"/>
        <c:numFmt formatCode="General" sourceLinked="0"/>
        <c:majorTickMark val="none"/>
        <c:minorTickMark val="cross"/>
        <c:tickLblPos val="nextTo"/>
        <c:txPr>
          <a:bodyPr rot="0" vert="horz"/>
          <a:lstStyle/>
          <a:p>
            <a:pPr>
              <a:defRPr/>
            </a:pPr>
            <a:endParaRPr lang="en-US"/>
          </a:p>
        </c:txPr>
        <c:crossAx val="128183296"/>
        <c:crosses val="autoZero"/>
        <c:auto val="1"/>
        <c:lblAlgn val="ctr"/>
        <c:lblOffset val="100"/>
        <c:tickLblSkip val="1"/>
        <c:noMultiLvlLbl val="1"/>
      </c:catAx>
      <c:valAx>
        <c:axId val="128183296"/>
        <c:scaling>
          <c:orientation val="minMax"/>
          <c:max val="1"/>
        </c:scaling>
        <c:delete val="0"/>
        <c:axPos val="t"/>
        <c:numFmt formatCode="0%" sourceLinked="0"/>
        <c:majorTickMark val="cross"/>
        <c:minorTickMark val="cross"/>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238-964E-8767-6FAA38D2C96C}"/>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238-964E-8767-6FAA38D2C96C}"/>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238-964E-8767-6FAA38D2C96C}"/>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238-964E-8767-6FAA38D2C96C}"/>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238-964E-8767-6FAA38D2C96C}"/>
            </c:ext>
          </c:extLst>
        </c:ser>
        <c:dLbls>
          <c:showLegendKey val="0"/>
          <c:showVal val="0"/>
          <c:showCatName val="0"/>
          <c:showSerName val="0"/>
          <c:showPercent val="0"/>
          <c:showBubbleSize val="0"/>
        </c:dLbls>
        <c:gapWidth val="50"/>
        <c:overlap val="100"/>
        <c:axId val="128342656"/>
        <c:axId val="128450944"/>
      </c:barChart>
      <c:catAx>
        <c:axId val="128342656"/>
        <c:scaling>
          <c:orientation val="maxMin"/>
        </c:scaling>
        <c:delete val="0"/>
        <c:axPos val="l"/>
        <c:numFmt formatCode="General" sourceLinked="0"/>
        <c:majorTickMark val="none"/>
        <c:minorTickMark val="cross"/>
        <c:tickLblPos val="nextTo"/>
        <c:txPr>
          <a:bodyPr rot="0" vert="horz"/>
          <a:lstStyle/>
          <a:p>
            <a:pPr>
              <a:defRPr/>
            </a:pPr>
            <a:endParaRPr lang="en-US"/>
          </a:p>
        </c:txPr>
        <c:crossAx val="128450944"/>
        <c:crosses val="autoZero"/>
        <c:auto val="1"/>
        <c:lblAlgn val="ctr"/>
        <c:lblOffset val="100"/>
        <c:tickLblSkip val="1"/>
        <c:noMultiLvlLbl val="1"/>
      </c:catAx>
      <c:valAx>
        <c:axId val="128450944"/>
        <c:scaling>
          <c:orientation val="minMax"/>
          <c:max val="1"/>
        </c:scaling>
        <c:delete val="0"/>
        <c:axPos val="t"/>
        <c:numFmt formatCode="0%" sourceLinked="0"/>
        <c:majorTickMark val="cross"/>
        <c:minorTickMark val="cross"/>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10B7-E843-8AD0-2FBE0E6E33B0}"/>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10B7-E843-8AD0-2FBE0E6E33B0}"/>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10B7-E843-8AD0-2FBE0E6E33B0}"/>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10B7-E843-8AD0-2FBE0E6E33B0}"/>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10B7-E843-8AD0-2FBE0E6E33B0}"/>
            </c:ext>
          </c:extLst>
        </c:ser>
        <c:dLbls>
          <c:showLegendKey val="0"/>
          <c:showVal val="0"/>
          <c:showCatName val="0"/>
          <c:showSerName val="0"/>
          <c:showPercent val="0"/>
          <c:showBubbleSize val="0"/>
        </c:dLbls>
        <c:gapWidth val="50"/>
        <c:overlap val="100"/>
        <c:axId val="129765376"/>
        <c:axId val="129766912"/>
      </c:barChart>
      <c:catAx>
        <c:axId val="129765376"/>
        <c:scaling>
          <c:orientation val="maxMin"/>
        </c:scaling>
        <c:delete val="0"/>
        <c:axPos val="l"/>
        <c:numFmt formatCode="General" sourceLinked="0"/>
        <c:majorTickMark val="none"/>
        <c:minorTickMark val="cross"/>
        <c:tickLblPos val="nextTo"/>
        <c:txPr>
          <a:bodyPr rot="0" vert="horz"/>
          <a:lstStyle/>
          <a:p>
            <a:pPr>
              <a:defRPr/>
            </a:pPr>
            <a:endParaRPr lang="en-US"/>
          </a:p>
        </c:txPr>
        <c:crossAx val="129766912"/>
        <c:crosses val="autoZero"/>
        <c:auto val="1"/>
        <c:lblAlgn val="ctr"/>
        <c:lblOffset val="100"/>
        <c:tickLblSkip val="1"/>
        <c:noMultiLvlLbl val="1"/>
      </c:catAx>
      <c:valAx>
        <c:axId val="129766912"/>
        <c:scaling>
          <c:orientation val="minMax"/>
          <c:max val="1"/>
        </c:scaling>
        <c:delete val="0"/>
        <c:axPos val="t"/>
        <c:numFmt formatCode="0%" sourceLinked="0"/>
        <c:majorTickMark val="cross"/>
        <c:minorTickMark val="cross"/>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5F3-6940-A8F1-343A23606BE4}"/>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5F3-6940-A8F1-343A23606BE4}"/>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5F3-6940-A8F1-343A23606BE4}"/>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5F3-6940-A8F1-343A23606BE4}"/>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5F3-6940-A8F1-343A23606BE4}"/>
            </c:ext>
          </c:extLst>
        </c:ser>
        <c:dLbls>
          <c:showLegendKey val="0"/>
          <c:showVal val="0"/>
          <c:showCatName val="0"/>
          <c:showSerName val="0"/>
          <c:showPercent val="0"/>
          <c:showBubbleSize val="0"/>
        </c:dLbls>
        <c:gapWidth val="50"/>
        <c:overlap val="100"/>
        <c:axId val="129893504"/>
        <c:axId val="129895040"/>
      </c:barChart>
      <c:catAx>
        <c:axId val="129893504"/>
        <c:scaling>
          <c:orientation val="maxMin"/>
        </c:scaling>
        <c:delete val="0"/>
        <c:axPos val="l"/>
        <c:numFmt formatCode="General" sourceLinked="0"/>
        <c:majorTickMark val="none"/>
        <c:minorTickMark val="cross"/>
        <c:tickLblPos val="nextTo"/>
        <c:txPr>
          <a:bodyPr rot="0" vert="horz"/>
          <a:lstStyle/>
          <a:p>
            <a:pPr>
              <a:defRPr/>
            </a:pPr>
            <a:endParaRPr lang="en-US"/>
          </a:p>
        </c:txPr>
        <c:crossAx val="129895040"/>
        <c:crosses val="autoZero"/>
        <c:auto val="1"/>
        <c:lblAlgn val="ctr"/>
        <c:lblOffset val="100"/>
        <c:tickLblSkip val="1"/>
        <c:noMultiLvlLbl val="1"/>
      </c:catAx>
      <c:valAx>
        <c:axId val="129895040"/>
        <c:scaling>
          <c:orientation val="minMax"/>
          <c:max val="1"/>
        </c:scaling>
        <c:delete val="0"/>
        <c:axPos val="t"/>
        <c:numFmt formatCode="0%" sourceLinked="0"/>
        <c:majorTickMark val="cross"/>
        <c:minorTickMark val="cross"/>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36A7-D44A-8C1F-E4786512B56B}"/>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36A7-D44A-8C1F-E4786512B56B}"/>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36A7-D44A-8C1F-E4786512B56B}"/>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36A7-D44A-8C1F-E4786512B56B}"/>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36A7-D44A-8C1F-E4786512B56B}"/>
            </c:ext>
          </c:extLst>
        </c:ser>
        <c:dLbls>
          <c:showLegendKey val="0"/>
          <c:showVal val="0"/>
          <c:showCatName val="0"/>
          <c:showSerName val="0"/>
          <c:showPercent val="0"/>
          <c:showBubbleSize val="0"/>
        </c:dLbls>
        <c:gapWidth val="50"/>
        <c:overlap val="100"/>
        <c:axId val="130078976"/>
        <c:axId val="130101248"/>
      </c:barChart>
      <c:catAx>
        <c:axId val="130078976"/>
        <c:scaling>
          <c:orientation val="maxMin"/>
        </c:scaling>
        <c:delete val="0"/>
        <c:axPos val="l"/>
        <c:numFmt formatCode="General" sourceLinked="0"/>
        <c:majorTickMark val="none"/>
        <c:minorTickMark val="cross"/>
        <c:tickLblPos val="nextTo"/>
        <c:txPr>
          <a:bodyPr rot="0" vert="horz"/>
          <a:lstStyle/>
          <a:p>
            <a:pPr>
              <a:defRPr/>
            </a:pPr>
            <a:endParaRPr lang="en-US"/>
          </a:p>
        </c:txPr>
        <c:crossAx val="130101248"/>
        <c:crosses val="autoZero"/>
        <c:auto val="1"/>
        <c:lblAlgn val="ctr"/>
        <c:lblOffset val="100"/>
        <c:tickLblSkip val="1"/>
        <c:noMultiLvlLbl val="1"/>
      </c:catAx>
      <c:valAx>
        <c:axId val="130101248"/>
        <c:scaling>
          <c:orientation val="minMax"/>
          <c:max val="1"/>
        </c:scaling>
        <c:delete val="0"/>
        <c:axPos val="t"/>
        <c:numFmt formatCode="0%" sourceLinked="0"/>
        <c:majorTickMark val="cross"/>
        <c:minorTickMark val="cross"/>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3F54-5846-A99A-1165A07F4427}"/>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3F54-5846-A99A-1165A07F4427}"/>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3F54-5846-A99A-1165A07F4427}"/>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3F54-5846-A99A-1165A07F4427}"/>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3F54-5846-A99A-1165A07F4427}"/>
            </c:ext>
          </c:extLst>
        </c:ser>
        <c:dLbls>
          <c:showLegendKey val="0"/>
          <c:showVal val="0"/>
          <c:showCatName val="0"/>
          <c:showSerName val="0"/>
          <c:showPercent val="0"/>
          <c:showBubbleSize val="0"/>
        </c:dLbls>
        <c:gapWidth val="50"/>
        <c:overlap val="100"/>
        <c:axId val="130174336"/>
        <c:axId val="130208896"/>
      </c:barChart>
      <c:catAx>
        <c:axId val="130174336"/>
        <c:scaling>
          <c:orientation val="maxMin"/>
        </c:scaling>
        <c:delete val="0"/>
        <c:axPos val="l"/>
        <c:numFmt formatCode="General" sourceLinked="0"/>
        <c:majorTickMark val="none"/>
        <c:minorTickMark val="cross"/>
        <c:tickLblPos val="nextTo"/>
        <c:txPr>
          <a:bodyPr rot="0" vert="horz"/>
          <a:lstStyle/>
          <a:p>
            <a:pPr>
              <a:defRPr/>
            </a:pPr>
            <a:endParaRPr lang="en-US"/>
          </a:p>
        </c:txPr>
        <c:crossAx val="130208896"/>
        <c:crosses val="autoZero"/>
        <c:auto val="1"/>
        <c:lblAlgn val="ctr"/>
        <c:lblOffset val="100"/>
        <c:tickLblSkip val="1"/>
        <c:noMultiLvlLbl val="1"/>
      </c:catAx>
      <c:valAx>
        <c:axId val="130208896"/>
        <c:scaling>
          <c:orientation val="minMax"/>
          <c:max val="1"/>
        </c:scaling>
        <c:delete val="0"/>
        <c:axPos val="t"/>
        <c:numFmt formatCode="0%" sourceLinked="0"/>
        <c:majorTickMark val="cross"/>
        <c:minorTickMark val="cross"/>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033B-C34D-99A9-04DAAD9B7EC2}"/>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033B-C34D-99A9-04DAAD9B7EC2}"/>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033B-C34D-99A9-04DAAD9B7EC2}"/>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033B-C34D-99A9-04DAAD9B7EC2}"/>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033B-C34D-99A9-04DAAD9B7EC2}"/>
            </c:ext>
          </c:extLst>
        </c:ser>
        <c:dLbls>
          <c:showLegendKey val="0"/>
          <c:showVal val="0"/>
          <c:showCatName val="0"/>
          <c:showSerName val="0"/>
          <c:showPercent val="0"/>
          <c:showBubbleSize val="0"/>
        </c:dLbls>
        <c:gapWidth val="50"/>
        <c:axId val="144299520"/>
        <c:axId val="144301056"/>
      </c:barChart>
      <c:catAx>
        <c:axId val="144299520"/>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4301056"/>
        <c:crosses val="autoZero"/>
        <c:auto val="1"/>
        <c:lblAlgn val="ctr"/>
        <c:lblOffset val="100"/>
        <c:tickLblSkip val="1"/>
        <c:noMultiLvlLbl val="1"/>
      </c:catAx>
      <c:valAx>
        <c:axId val="144301056"/>
        <c:scaling>
          <c:orientation val="minMax"/>
          <c:max val="1"/>
        </c:scaling>
        <c:delete val="0"/>
        <c:axPos val="l"/>
        <c:numFmt formatCode="0%" sourceLinked="0"/>
        <c:majorTickMark val="cross"/>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69E-7C49-B879-66964249B7ED}"/>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69E-7C49-B879-66964249B7ED}"/>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69E-7C49-B879-66964249B7ED}"/>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69E-7C49-B879-66964249B7ED}"/>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A69E-7C49-B879-66964249B7ED}"/>
            </c:ext>
          </c:extLst>
        </c:ser>
        <c:dLbls>
          <c:showLegendKey val="0"/>
          <c:showVal val="0"/>
          <c:showCatName val="0"/>
          <c:showSerName val="0"/>
          <c:showPercent val="0"/>
          <c:showBubbleSize val="0"/>
        </c:dLbls>
        <c:gapWidth val="50"/>
        <c:overlap val="100"/>
        <c:axId val="130491136"/>
        <c:axId val="130492672"/>
      </c:barChart>
      <c:catAx>
        <c:axId val="130491136"/>
        <c:scaling>
          <c:orientation val="maxMin"/>
        </c:scaling>
        <c:delete val="0"/>
        <c:axPos val="l"/>
        <c:numFmt formatCode="General" sourceLinked="0"/>
        <c:majorTickMark val="none"/>
        <c:minorTickMark val="cross"/>
        <c:tickLblPos val="nextTo"/>
        <c:txPr>
          <a:bodyPr rot="0" vert="horz"/>
          <a:lstStyle/>
          <a:p>
            <a:pPr>
              <a:defRPr/>
            </a:pPr>
            <a:endParaRPr lang="en-US"/>
          </a:p>
        </c:txPr>
        <c:crossAx val="130492672"/>
        <c:crosses val="autoZero"/>
        <c:auto val="1"/>
        <c:lblAlgn val="ctr"/>
        <c:lblOffset val="100"/>
        <c:tickLblSkip val="1"/>
        <c:noMultiLvlLbl val="1"/>
      </c:catAx>
      <c:valAx>
        <c:axId val="130492672"/>
        <c:scaling>
          <c:orientation val="minMax"/>
          <c:max val="1"/>
        </c:scaling>
        <c:delete val="0"/>
        <c:axPos val="t"/>
        <c:numFmt formatCode="0%" sourceLinked="0"/>
        <c:majorTickMark val="cross"/>
        <c:minorTickMark val="cross"/>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7548-374B-B8B3-D45883EB0E13}"/>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7548-374B-B8B3-D45883EB0E13}"/>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7548-374B-B8B3-D45883EB0E13}"/>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7548-374B-B8B3-D45883EB0E13}"/>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7548-374B-B8B3-D45883EB0E13}"/>
            </c:ext>
          </c:extLst>
        </c:ser>
        <c:dLbls>
          <c:showLegendKey val="0"/>
          <c:showVal val="0"/>
          <c:showCatName val="0"/>
          <c:showSerName val="0"/>
          <c:showPercent val="0"/>
          <c:showBubbleSize val="0"/>
        </c:dLbls>
        <c:gapWidth val="50"/>
        <c:overlap val="100"/>
        <c:axId val="130602880"/>
        <c:axId val="130604416"/>
      </c:barChart>
      <c:catAx>
        <c:axId val="130602880"/>
        <c:scaling>
          <c:orientation val="maxMin"/>
        </c:scaling>
        <c:delete val="0"/>
        <c:axPos val="l"/>
        <c:numFmt formatCode="General" sourceLinked="0"/>
        <c:majorTickMark val="none"/>
        <c:minorTickMark val="cross"/>
        <c:tickLblPos val="nextTo"/>
        <c:txPr>
          <a:bodyPr rot="0" vert="horz"/>
          <a:lstStyle/>
          <a:p>
            <a:pPr>
              <a:defRPr/>
            </a:pPr>
            <a:endParaRPr lang="en-US"/>
          </a:p>
        </c:txPr>
        <c:crossAx val="130604416"/>
        <c:crosses val="autoZero"/>
        <c:auto val="1"/>
        <c:lblAlgn val="ctr"/>
        <c:lblOffset val="100"/>
        <c:tickLblSkip val="1"/>
        <c:noMultiLvlLbl val="1"/>
      </c:catAx>
      <c:valAx>
        <c:axId val="130604416"/>
        <c:scaling>
          <c:orientation val="minMax"/>
          <c:max val="1"/>
        </c:scaling>
        <c:delete val="0"/>
        <c:axPos val="t"/>
        <c:numFmt formatCode="0%" sourceLinked="0"/>
        <c:majorTickMark val="cross"/>
        <c:minorTickMark val="cross"/>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varyColors val="1"/>
        <c:ser>
          <c:idx val="0"/>
          <c:order val="0"/>
          <c:tx>
            <c:strRef>
              <c:f>Chart!$A$6</c:f>
              <c:strCache>
                <c:ptCount val="1"/>
                <c:pt idx="0">
                  <c:v>First</c:v>
                </c:pt>
              </c:strCache>
            </c:strRef>
          </c:tx>
          <c:spPr>
            <a:solidFill>
              <a:schemeClr val="tx2">
                <a:lumMod val="50000"/>
              </a:schemeClr>
            </a:solidFill>
          </c:spPr>
          <c:invertIfNegative val="1"/>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8ED9-DA46-872F-B46F4651B061}"/>
            </c:ext>
          </c:extLst>
        </c:ser>
        <c:ser>
          <c:idx val="2"/>
          <c:order val="1"/>
          <c:tx>
            <c:strRef>
              <c:f>Chart!$A$7</c:f>
              <c:strCache>
                <c:ptCount val="1"/>
                <c:pt idx="0">
                  <c:v>Second</c:v>
                </c:pt>
              </c:strCache>
            </c:strRef>
          </c:tx>
          <c:spPr>
            <a:solidFill>
              <a:schemeClr val="tx2"/>
            </a:solidFill>
          </c:spPr>
          <c:invertIfNegative val="1"/>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8ED9-DA46-872F-B46F4651B061}"/>
            </c:ext>
          </c:extLst>
        </c:ser>
        <c:ser>
          <c:idx val="3"/>
          <c:order val="2"/>
          <c:tx>
            <c:strRef>
              <c:f>Chart!$A$8</c:f>
              <c:strCache>
                <c:ptCount val="1"/>
                <c:pt idx="0">
                  <c:v>Third</c:v>
                </c:pt>
              </c:strCache>
            </c:strRef>
          </c:tx>
          <c:spPr>
            <a:solidFill>
              <a:schemeClr val="bg2"/>
            </a:solidFill>
          </c:spPr>
          <c:invertIfNegative val="1"/>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8ED9-DA46-872F-B46F4651B061}"/>
            </c:ext>
          </c:extLst>
        </c:ser>
        <c:ser>
          <c:idx val="4"/>
          <c:order val="3"/>
          <c:tx>
            <c:strRef>
              <c:f>Chart!$A$9</c:f>
              <c:strCache>
                <c:ptCount val="1"/>
                <c:pt idx="0">
                  <c:v>Others</c:v>
                </c:pt>
              </c:strCache>
            </c:strRef>
          </c:tx>
          <c:spPr>
            <a:solidFill>
              <a:schemeClr val="bg2">
                <a:lumMod val="60000"/>
                <a:lumOff val="40000"/>
              </a:schemeClr>
            </a:solidFill>
          </c:spPr>
          <c:invertIfNegative val="1"/>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8ED9-DA46-872F-B46F4651B061}"/>
            </c:ext>
          </c:extLst>
        </c:ser>
        <c:ser>
          <c:idx val="5"/>
          <c:order val="4"/>
          <c:tx>
            <c:strRef>
              <c:f>Chart!$A$10</c:f>
              <c:strCache>
                <c:ptCount val="1"/>
                <c:pt idx="0">
                  <c:v>Not ranked</c:v>
                </c:pt>
              </c:strCache>
            </c:strRef>
          </c:tx>
          <c:spPr>
            <a:solidFill>
              <a:schemeClr val="bg1">
                <a:lumMod val="85000"/>
              </a:schemeClr>
            </a:solidFill>
          </c:spPr>
          <c:invertIfNegative val="1"/>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8ED9-DA46-872F-B46F4651B061}"/>
            </c:ext>
          </c:extLst>
        </c:ser>
        <c:dLbls>
          <c:showLegendKey val="0"/>
          <c:showVal val="0"/>
          <c:showCatName val="0"/>
          <c:showSerName val="0"/>
          <c:showPercent val="0"/>
          <c:showBubbleSize val="0"/>
        </c:dLbls>
        <c:gapWidth val="50"/>
        <c:overlap val="100"/>
        <c:axId val="130767872"/>
        <c:axId val="130781952"/>
      </c:barChart>
      <c:catAx>
        <c:axId val="130767872"/>
        <c:scaling>
          <c:orientation val="maxMin"/>
        </c:scaling>
        <c:delete val="0"/>
        <c:axPos val="l"/>
        <c:numFmt formatCode="General" sourceLinked="0"/>
        <c:majorTickMark val="none"/>
        <c:minorTickMark val="cross"/>
        <c:tickLblPos val="nextTo"/>
        <c:txPr>
          <a:bodyPr rot="0" vert="horz"/>
          <a:lstStyle/>
          <a:p>
            <a:pPr>
              <a:defRPr/>
            </a:pPr>
            <a:endParaRPr lang="en-US"/>
          </a:p>
        </c:txPr>
        <c:crossAx val="130781952"/>
        <c:crosses val="autoZero"/>
        <c:auto val="1"/>
        <c:lblAlgn val="ctr"/>
        <c:lblOffset val="100"/>
        <c:tickLblSkip val="1"/>
        <c:noMultiLvlLbl val="1"/>
      </c:catAx>
      <c:valAx>
        <c:axId val="130781952"/>
        <c:scaling>
          <c:orientation val="minMax"/>
          <c:max val="1"/>
        </c:scaling>
        <c:delete val="0"/>
        <c:axPos val="t"/>
        <c:numFmt formatCode="0%" sourceLinked="0"/>
        <c:majorTickMark val="cross"/>
        <c:minorTickMark val="cross"/>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overlay val="1"/>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varyColors val="1"/>
        <c:ser>
          <c:idx val="0"/>
          <c:order val="0"/>
          <c:tx>
            <c:strRef>
              <c:f>Sheet1!$G$1</c:f>
              <c:strCache>
                <c:ptCount val="1"/>
                <c:pt idx="0">
                  <c:v>Fat tax</c:v>
                </c:pt>
              </c:strCache>
            </c:strRef>
          </c:tx>
          <c:spPr>
            <a:solidFill>
              <a:schemeClr val="bg2"/>
            </a:solidFill>
            <a:ln w="28575">
              <a:noFill/>
            </a:ln>
          </c:spPr>
          <c:invertIfNegative val="1"/>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extLst>
            <c:ext xmlns:c14="http://schemas.microsoft.com/office/drawing/2007/8/2/chart" uri="{6F2FDCE9-48DA-4B69-8628-5D25D57E5C99}">
              <c14:invertSolidFillFmt>
                <c14:spPr xmlns:c14="http://schemas.microsoft.com/office/drawing/2007/8/2/chart">
                  <a:solidFill>
                    <a:srgbClr val="FFFFFF"/>
                  </a:solidFill>
                  <a:ln w="28575">
                    <a:noFill/>
                  </a:ln>
                </c14:spPr>
              </c14:invertSolidFillFmt>
            </c:ext>
            <c:ext xmlns:c16="http://schemas.microsoft.com/office/drawing/2014/chart" uri="{C3380CC4-5D6E-409C-BE32-E72D297353CC}">
              <c16:uniqueId val="{00000000-C213-EB4D-A0B2-AAB7B5AA6CBA}"/>
            </c:ext>
          </c:extLst>
        </c:ser>
        <c:ser>
          <c:idx val="1"/>
          <c:order val="1"/>
          <c:tx>
            <c:strRef>
              <c:f>Sheet1!$H$1</c:f>
              <c:strCache>
                <c:ptCount val="1"/>
                <c:pt idx="0">
                  <c:v>Sugar tax</c:v>
                </c:pt>
              </c:strCache>
            </c:strRef>
          </c:tx>
          <c:spPr>
            <a:solidFill>
              <a:schemeClr val="tx2">
                <a:lumMod val="50000"/>
              </a:schemeClr>
            </a:solidFill>
          </c:spPr>
          <c:invertIfNegative val="1"/>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213-EB4D-A0B2-AAB7B5AA6CBA}"/>
            </c:ext>
          </c:extLst>
        </c:ser>
        <c:ser>
          <c:idx val="2"/>
          <c:order val="2"/>
          <c:tx>
            <c:strRef>
              <c:f>Sheet1!$I$1</c:f>
              <c:strCache>
                <c:ptCount val="1"/>
                <c:pt idx="0">
                  <c:v>Energy-efficiency, Energy saving, smart meters</c:v>
                </c:pt>
              </c:strCache>
            </c:strRef>
          </c:tx>
          <c:invertIfNegative val="1"/>
          <c:cat>
            <c:strRef>
              <c:f>Sheet1!$F$2:$F$6</c:f>
              <c:strCache>
                <c:ptCount val="5"/>
                <c:pt idx="0">
                  <c:v>2011</c:v>
                </c:pt>
                <c:pt idx="1">
                  <c:v>2012</c:v>
                </c:pt>
                <c:pt idx="2">
                  <c:v>2013</c:v>
                </c:pt>
                <c:pt idx="3">
                  <c:v>2014</c:v>
                </c:pt>
                <c:pt idx="4">
                  <c:v>2015 (until June)</c:v>
                </c:pt>
              </c:strCache>
            </c:strRef>
          </c:cat>
          <c:val>
            <c:numRef>
              <c:f>Sheet1!$I$2:$I$6</c:f>
            </c:numRef>
          </c:val>
          <c:extLst>
            <c:ext xmlns:c16="http://schemas.microsoft.com/office/drawing/2014/chart" uri="{C3380CC4-5D6E-409C-BE32-E72D297353CC}">
              <c16:uniqueId val="{00000002-C213-EB4D-A0B2-AAB7B5AA6CBA}"/>
            </c:ext>
          </c:extLst>
        </c:ser>
        <c:ser>
          <c:idx val="3"/>
          <c:order val="3"/>
          <c:tx>
            <c:strRef>
              <c:f>Sheet1!$J$1</c:f>
              <c:strCache>
                <c:ptCount val="1"/>
                <c:pt idx="0">
                  <c:v>Electric cars, new energies (wind/solar power, biofuels)</c:v>
                </c:pt>
              </c:strCache>
            </c:strRef>
          </c:tx>
          <c:invertIfNegative val="1"/>
          <c:cat>
            <c:strRef>
              <c:f>Sheet1!$F$2:$F$6</c:f>
              <c:strCache>
                <c:ptCount val="5"/>
                <c:pt idx="0">
                  <c:v>2011</c:v>
                </c:pt>
                <c:pt idx="1">
                  <c:v>2012</c:v>
                </c:pt>
                <c:pt idx="2">
                  <c:v>2013</c:v>
                </c:pt>
                <c:pt idx="3">
                  <c:v>2014</c:v>
                </c:pt>
                <c:pt idx="4">
                  <c:v>2015 (until June)</c:v>
                </c:pt>
              </c:strCache>
            </c:strRef>
          </c:cat>
          <c:val>
            <c:numRef>
              <c:f>Sheet1!$J$2:$J$6</c:f>
            </c:numRef>
          </c:val>
          <c:extLst>
            <c:ext xmlns:c16="http://schemas.microsoft.com/office/drawing/2014/chart" uri="{C3380CC4-5D6E-409C-BE32-E72D297353CC}">
              <c16:uniqueId val="{00000003-C213-EB4D-A0B2-AAB7B5AA6CBA}"/>
            </c:ext>
          </c:extLst>
        </c:ser>
        <c:ser>
          <c:idx val="4"/>
          <c:order val="4"/>
          <c:tx>
            <c:strRef>
              <c:f>Sheet1!$K$1</c:f>
              <c:strCache>
                <c:ptCount val="1"/>
                <c:pt idx="0">
                  <c:v>Soda tax</c:v>
                </c:pt>
              </c:strCache>
            </c:strRef>
          </c:tx>
          <c:spPr>
            <a:solidFill>
              <a:schemeClr val="tx2"/>
            </a:solidFill>
          </c:spPr>
          <c:invertIfNegative val="1"/>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C213-EB4D-A0B2-AAB7B5AA6CBA}"/>
            </c:ext>
          </c:extLst>
        </c:ser>
        <c:dLbls>
          <c:showLegendKey val="0"/>
          <c:showVal val="0"/>
          <c:showCatName val="0"/>
          <c:showSerName val="0"/>
          <c:showPercent val="0"/>
          <c:showBubbleSize val="0"/>
        </c:dLbls>
        <c:gapWidth val="150"/>
        <c:axId val="49565056"/>
        <c:axId val="49588864"/>
      </c:barChart>
      <c:catAx>
        <c:axId val="49565056"/>
        <c:scaling>
          <c:orientation val="minMax"/>
        </c:scaling>
        <c:delete val="0"/>
        <c:axPos val="b"/>
        <c:numFmt formatCode="dd\ mmm\ yyyy" sourceLinked="0"/>
        <c:majorTickMark val="none"/>
        <c:minorTickMark val="cross"/>
        <c:tickLblPos val="nextTo"/>
        <c:txPr>
          <a:bodyPr rot="0" vert="horz"/>
          <a:lstStyle/>
          <a:p>
            <a:pPr>
              <a:defRPr/>
            </a:pPr>
            <a:endParaRPr lang="en-US"/>
          </a:p>
        </c:txPr>
        <c:crossAx val="49588864"/>
        <c:crosses val="autoZero"/>
        <c:auto val="1"/>
        <c:lblAlgn val="ctr"/>
        <c:lblOffset val="100"/>
        <c:noMultiLvlLbl val="1"/>
      </c:catAx>
      <c:valAx>
        <c:axId val="49588864"/>
        <c:scaling>
          <c:orientation val="minMax"/>
        </c:scaling>
        <c:delete val="0"/>
        <c:axPos val="l"/>
        <c:numFmt formatCode="#,##0" sourceLinked="0"/>
        <c:majorTickMark val="cross"/>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0.11001845731411544"/>
          <c:y val="3.2631850422377345E-2"/>
          <c:w val="0.90911420862903214"/>
          <c:h val="0.78929100470318858"/>
        </c:manualLayout>
      </c:layout>
      <c:lineChart>
        <c:grouping val="standard"/>
        <c:varyColors val="1"/>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extLst>
            <c:ext xmlns:c16="http://schemas.microsoft.com/office/drawing/2014/chart" uri="{C3380CC4-5D6E-409C-BE32-E72D297353CC}">
              <c16:uniqueId val="{00000000-BF02-144A-862A-AE5CE50704B3}"/>
            </c:ext>
          </c:extLst>
        </c:ser>
        <c:dLbls>
          <c:showLegendKey val="0"/>
          <c:showVal val="0"/>
          <c:showCatName val="0"/>
          <c:showSerName val="0"/>
          <c:showPercent val="0"/>
          <c:showBubbleSize val="0"/>
        </c:dLbls>
        <c:smooth val="0"/>
        <c:axId val="86300544"/>
        <c:axId val="86302720"/>
      </c:lineChart>
      <c:catAx>
        <c:axId val="86300544"/>
        <c:scaling>
          <c:orientation val="minMax"/>
        </c:scaling>
        <c:delete val="0"/>
        <c:axPos val="b"/>
        <c:numFmt formatCode="General" sourceLinked="0"/>
        <c:majorTickMark val="none"/>
        <c:minorTickMark val="cross"/>
        <c:tickLblPos val="low"/>
        <c:spPr>
          <a:ln w="19050"/>
        </c:spPr>
        <c:txPr>
          <a:bodyPr rot="-5400000" vert="horz"/>
          <a:lstStyle/>
          <a:p>
            <a:pPr>
              <a:defRPr/>
            </a:pPr>
            <a:endParaRPr lang="en-US"/>
          </a:p>
        </c:txPr>
        <c:crossAx val="86302720"/>
        <c:crosses val="autoZero"/>
        <c:auto val="1"/>
        <c:lblAlgn val="ctr"/>
        <c:lblOffset val="100"/>
        <c:noMultiLvlLbl val="1"/>
      </c:catAx>
      <c:valAx>
        <c:axId val="86302720"/>
        <c:scaling>
          <c:orientation val="minMax"/>
          <c:max val="100"/>
          <c:min val="0"/>
        </c:scaling>
        <c:delete val="0"/>
        <c:axPos val="l"/>
        <c:numFmt formatCode="General" sourceLinked="1"/>
        <c:majorTickMark val="none"/>
        <c:minorTickMark val="cross"/>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overlay val="1"/>
      <c:txPr>
        <a:bodyPr/>
        <a:lstStyle/>
        <a:p>
          <a:pPr>
            <a:defRPr sz="1100"/>
          </a:pPr>
          <a:endParaRPr lang="en-US"/>
        </a:p>
      </c:txPr>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userShapes r:id="rId2"/>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bubble3D val="0"/>
            <c:spPr>
              <a:solidFill>
                <a:schemeClr val="tx2">
                  <a:lumMod val="50000"/>
                </a:schemeClr>
              </a:solidFill>
              <a:ln w="63500">
                <a:noFill/>
              </a:ln>
            </c:spPr>
            <c:extLst>
              <c:ext xmlns:c16="http://schemas.microsoft.com/office/drawing/2014/chart" uri="{C3380CC4-5D6E-409C-BE32-E72D297353CC}">
                <c16:uniqueId val="{00000001-EDA7-3D46-A45C-340ABCAC10CF}"/>
              </c:ext>
            </c:extLst>
          </c:dPt>
          <c:dPt>
            <c:idx val="1"/>
            <c:bubble3D val="0"/>
            <c:spPr>
              <a:solidFill>
                <a:schemeClr val="tx2">
                  <a:lumMod val="75000"/>
                </a:schemeClr>
              </a:solidFill>
              <a:ln w="63500">
                <a:noFill/>
              </a:ln>
            </c:spPr>
            <c:extLst>
              <c:ext xmlns:c16="http://schemas.microsoft.com/office/drawing/2014/chart" uri="{C3380CC4-5D6E-409C-BE32-E72D297353CC}">
                <c16:uniqueId val="{00000003-EDA7-3D46-A45C-340ABCAC10CF}"/>
              </c:ext>
            </c:extLst>
          </c:dPt>
          <c:dPt>
            <c:idx val="3"/>
            <c:bubble3D val="0"/>
            <c:spPr>
              <a:solidFill>
                <a:schemeClr val="tx2">
                  <a:lumMod val="60000"/>
                  <a:lumOff val="40000"/>
                </a:schemeClr>
              </a:solidFill>
              <a:ln w="63500">
                <a:noFill/>
              </a:ln>
            </c:spPr>
            <c:extLst>
              <c:ext xmlns:c16="http://schemas.microsoft.com/office/drawing/2014/chart" uri="{C3380CC4-5D6E-409C-BE32-E72D297353CC}">
                <c16:uniqueId val="{00000005-EDA7-3D46-A45C-340ABCAC10CF}"/>
              </c:ext>
            </c:extLst>
          </c:dPt>
          <c:dPt>
            <c:idx val="4"/>
            <c:bubble3D val="0"/>
            <c:spPr>
              <a:solidFill>
                <a:schemeClr val="tx2">
                  <a:lumMod val="75000"/>
                </a:schemeClr>
              </a:solidFill>
              <a:ln w="63500">
                <a:noFill/>
              </a:ln>
            </c:spPr>
            <c:extLst>
              <c:ext xmlns:c16="http://schemas.microsoft.com/office/drawing/2014/chart" uri="{C3380CC4-5D6E-409C-BE32-E72D297353CC}">
                <c16:uniqueId val="{00000007-EDA7-3D46-A45C-340ABCAC10CF}"/>
              </c:ext>
            </c:extLst>
          </c:dPt>
          <c:dLbls>
            <c:dLbl>
              <c:idx val="1"/>
              <c:layout>
                <c:manualLayout>
                  <c:x val="8.3803075968808247E-2"/>
                  <c:y val="8.3979518255130527E-3"/>
                </c:manualLayout>
              </c:layout>
              <c:spPr/>
              <c:txPr>
                <a:bodyPr/>
                <a:lstStyle/>
                <a:p>
                  <a:pPr>
                    <a:defRPr sz="1100" b="1">
                      <a:solidFill>
                        <a:schemeClr val="bg1"/>
                      </a:solidFill>
                    </a:defRPr>
                  </a:pPr>
                  <a:endParaRPr lang="en-US"/>
                </a:p>
              </c:txPr>
              <c:showLegendKey val="1"/>
              <c:showVal val="1"/>
              <c:showCatName val="1"/>
              <c:showSerName val="1"/>
              <c:showPercent val="1"/>
              <c:showBubbleSize val="1"/>
              <c:extLst>
                <c:ext xmlns:c15="http://schemas.microsoft.com/office/drawing/2012/chart" uri="{CE6537A1-D6FC-4f65-9D91-7224C49458BB}"/>
                <c:ext xmlns:c16="http://schemas.microsoft.com/office/drawing/2014/chart" uri="{C3380CC4-5D6E-409C-BE32-E72D297353CC}">
                  <c16:uniqueId val="{00000003-EDA7-3D46-A45C-340ABCAC10CF}"/>
                </c:ext>
              </c:extLst>
            </c:dLbl>
            <c:spPr>
              <a:noFill/>
              <a:ln>
                <a:noFill/>
              </a:ln>
              <a:effectLst/>
            </c:spPr>
            <c:txPr>
              <a:bodyPr/>
              <a:lstStyle/>
              <a:p>
                <a:pPr>
                  <a:defRPr sz="900" b="1">
                    <a:solidFill>
                      <a:schemeClr val="bg1"/>
                    </a:solidFill>
                  </a:defRPr>
                </a:pPr>
                <a:endParaRPr lang="en-US"/>
              </a:p>
            </c:txPr>
            <c:showLegendKey val="1"/>
            <c:showVal val="1"/>
            <c:showCatName val="1"/>
            <c:showSerName val="1"/>
            <c:showPercent val="1"/>
            <c:showBubbleSize val="1"/>
            <c:showLeaderLines val="1"/>
            <c:extLst>
              <c:ext xmlns:c15="http://schemas.microsoft.com/office/drawing/2012/chart" uri="{CE6537A1-D6FC-4f65-9D91-7224C49458BB}"/>
            </c:extLst>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extLst>
            <c:ext xmlns:c16="http://schemas.microsoft.com/office/drawing/2014/chart" uri="{C3380CC4-5D6E-409C-BE32-E72D297353CC}">
              <c16:uniqueId val="{00000008-EDA7-3D46-A45C-340ABCAC10CF}"/>
            </c:ext>
          </c:extLst>
        </c:ser>
        <c:dLbls>
          <c:showLegendKey val="1"/>
          <c:showVal val="1"/>
          <c:showCatName val="1"/>
          <c:showSerName val="1"/>
          <c:showPercent val="1"/>
          <c:showBubbleSize val="1"/>
          <c:showLeaderLines val="1"/>
        </c:dLbls>
        <c:firstSliceAng val="0"/>
        <c:holeSize val="50"/>
      </c:doughnutChart>
      <c:spPr>
        <a:noFill/>
        <a:ln w="25400">
          <a:noFill/>
        </a:ln>
      </c:spPr>
    </c:plotArea>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808531662697032E-2"/>
          <c:y val="1.1646854053253558E-2"/>
          <c:w val="0.90911420862903214"/>
          <c:h val="0.78929100470318891"/>
        </c:manualLayout>
      </c:layout>
      <c:lineChart>
        <c:grouping val="standard"/>
        <c:varyColors val="1"/>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extLst>
            <c:ext xmlns:c16="http://schemas.microsoft.com/office/drawing/2014/chart" uri="{C3380CC4-5D6E-409C-BE32-E72D297353CC}">
              <c16:uniqueId val="{00000000-ABAE-C847-9E8B-3C9350B0B4BE}"/>
            </c:ext>
          </c:extLst>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mooth val="1"/>
          <c:extLst>
            <c:ext xmlns:c16="http://schemas.microsoft.com/office/drawing/2014/chart" uri="{C3380CC4-5D6E-409C-BE32-E72D297353CC}">
              <c16:uniqueId val="{00000001-ABAE-C847-9E8B-3C9350B0B4BE}"/>
            </c:ext>
          </c:extLst>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mooth val="1"/>
          <c:extLst>
            <c:ext xmlns:c16="http://schemas.microsoft.com/office/drawing/2014/chart" uri="{C3380CC4-5D6E-409C-BE32-E72D297353CC}">
              <c16:uniqueId val="{00000002-ABAE-C847-9E8B-3C9350B0B4BE}"/>
            </c:ext>
          </c:extLst>
        </c:ser>
        <c:dLbls>
          <c:showLegendKey val="0"/>
          <c:showVal val="0"/>
          <c:showCatName val="0"/>
          <c:showSerName val="0"/>
          <c:showPercent val="0"/>
          <c:showBubbleSize val="0"/>
        </c:dLbls>
        <c:smooth val="0"/>
        <c:axId val="51735936"/>
        <c:axId val="51754112"/>
      </c:lineChart>
      <c:catAx>
        <c:axId val="51735936"/>
        <c:scaling>
          <c:orientation val="minMax"/>
        </c:scaling>
        <c:delete val="0"/>
        <c:axPos val="b"/>
        <c:numFmt formatCode="General" sourceLinked="0"/>
        <c:majorTickMark val="none"/>
        <c:minorTickMark val="cross"/>
        <c:tickLblPos val="low"/>
        <c:spPr>
          <a:ln w="19050"/>
        </c:spPr>
        <c:txPr>
          <a:bodyPr rot="-5400000" vert="horz"/>
          <a:lstStyle/>
          <a:p>
            <a:pPr>
              <a:defRPr/>
            </a:pPr>
            <a:endParaRPr lang="en-US"/>
          </a:p>
        </c:txPr>
        <c:crossAx val="51754112"/>
        <c:crosses val="autoZero"/>
        <c:auto val="1"/>
        <c:lblAlgn val="ctr"/>
        <c:lblOffset val="100"/>
        <c:noMultiLvlLbl val="1"/>
      </c:catAx>
      <c:valAx>
        <c:axId val="51754112"/>
        <c:scaling>
          <c:orientation val="minMax"/>
          <c:max val="100"/>
          <c:min val="0"/>
        </c:scaling>
        <c:delete val="0"/>
        <c:axPos val="l"/>
        <c:numFmt formatCode="General" sourceLinked="1"/>
        <c:majorTickMark val="none"/>
        <c:minorTickMark val="cross"/>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bubble3D val="0"/>
            <c:spPr>
              <a:solidFill>
                <a:schemeClr val="tx2">
                  <a:lumMod val="50000"/>
                </a:schemeClr>
              </a:solidFill>
              <a:ln w="63500">
                <a:noFill/>
              </a:ln>
            </c:spPr>
            <c:extLst>
              <c:ext xmlns:c16="http://schemas.microsoft.com/office/drawing/2014/chart" uri="{C3380CC4-5D6E-409C-BE32-E72D297353CC}">
                <c16:uniqueId val="{00000001-37A1-574B-BB48-0FBF87DC99D0}"/>
              </c:ext>
            </c:extLst>
          </c:dPt>
          <c:dPt>
            <c:idx val="1"/>
            <c:bubble3D val="0"/>
            <c:spPr>
              <a:solidFill>
                <a:schemeClr val="tx2"/>
              </a:solidFill>
              <a:ln w="63500">
                <a:noFill/>
              </a:ln>
            </c:spPr>
            <c:extLst>
              <c:ext xmlns:c16="http://schemas.microsoft.com/office/drawing/2014/chart" uri="{C3380CC4-5D6E-409C-BE32-E72D297353CC}">
                <c16:uniqueId val="{00000003-37A1-574B-BB48-0FBF87DC99D0}"/>
              </c:ext>
            </c:extLst>
          </c:dPt>
          <c:dPt>
            <c:idx val="3"/>
            <c:bubble3D val="0"/>
            <c:spPr>
              <a:solidFill>
                <a:schemeClr val="tx2">
                  <a:lumMod val="60000"/>
                  <a:lumOff val="40000"/>
                </a:schemeClr>
              </a:solidFill>
              <a:ln w="63500">
                <a:noFill/>
              </a:ln>
            </c:spPr>
            <c:extLst>
              <c:ext xmlns:c16="http://schemas.microsoft.com/office/drawing/2014/chart" uri="{C3380CC4-5D6E-409C-BE32-E72D297353CC}">
                <c16:uniqueId val="{00000005-37A1-574B-BB48-0FBF87DC99D0}"/>
              </c:ext>
            </c:extLst>
          </c:dPt>
          <c:dPt>
            <c:idx val="4"/>
            <c:bubble3D val="0"/>
            <c:spPr>
              <a:solidFill>
                <a:schemeClr val="tx2">
                  <a:lumMod val="75000"/>
                </a:schemeClr>
              </a:solidFill>
              <a:ln w="63500">
                <a:noFill/>
              </a:ln>
            </c:spPr>
            <c:extLst>
              <c:ext xmlns:c16="http://schemas.microsoft.com/office/drawing/2014/chart" uri="{C3380CC4-5D6E-409C-BE32-E72D297353CC}">
                <c16:uniqueId val="{00000007-37A1-574B-BB48-0FBF87DC99D0}"/>
              </c:ext>
            </c:extLst>
          </c:dPt>
          <c:dLbls>
            <c:dLbl>
              <c:idx val="0"/>
              <c:spPr/>
              <c:txPr>
                <a:bodyPr/>
                <a:lstStyle/>
                <a:p>
                  <a:pPr>
                    <a:defRPr sz="1600" b="1">
                      <a:solidFill>
                        <a:schemeClr val="bg1"/>
                      </a:solidFill>
                    </a:defRPr>
                  </a:pPr>
                  <a:endParaRPr lang="en-US"/>
                </a:p>
              </c:txPr>
              <c:showLegendKey val="1"/>
              <c:showVal val="1"/>
              <c:showCatName val="1"/>
              <c:showSerName val="1"/>
              <c:showPercent val="1"/>
              <c:showBubbleSize val="1"/>
              <c:extLst>
                <c:ext xmlns:c16="http://schemas.microsoft.com/office/drawing/2014/chart" uri="{C3380CC4-5D6E-409C-BE32-E72D297353CC}">
                  <c16:uniqueId val="{00000001-37A1-574B-BB48-0FBF87DC99D0}"/>
                </c:ext>
              </c:extLst>
            </c:dLbl>
            <c:spPr>
              <a:noFill/>
              <a:ln>
                <a:noFill/>
              </a:ln>
              <a:effectLst/>
            </c:spPr>
            <c:txPr>
              <a:bodyPr/>
              <a:lstStyle/>
              <a:p>
                <a:pPr>
                  <a:defRPr b="1">
                    <a:solidFill>
                      <a:schemeClr val="bg1"/>
                    </a:solidFill>
                  </a:defRPr>
                </a:pPr>
                <a:endParaRPr lang="en-US"/>
              </a:p>
            </c:txPr>
            <c:showLegendKey val="1"/>
            <c:showVal val="1"/>
            <c:showCatName val="1"/>
            <c:showSerName val="1"/>
            <c:showPercent val="1"/>
            <c:showBubbleSize val="1"/>
            <c:showLeaderLines val="1"/>
            <c:extLst>
              <c:ext xmlns:c15="http://schemas.microsoft.com/office/drawing/2012/chart" uri="{CE6537A1-D6FC-4f65-9D91-7224C49458BB}"/>
            </c:extLst>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extLst>
            <c:ext xmlns:c16="http://schemas.microsoft.com/office/drawing/2014/chart" uri="{C3380CC4-5D6E-409C-BE32-E72D297353CC}">
              <c16:uniqueId val="{00000008-37A1-574B-BB48-0FBF87DC99D0}"/>
            </c:ext>
          </c:extLst>
        </c:ser>
        <c:dLbls>
          <c:showLegendKey val="0"/>
          <c:showVal val="0"/>
          <c:showCatName val="0"/>
          <c:showSerName val="0"/>
          <c:showPercent val="0"/>
          <c:showBubbleSize val="0"/>
          <c:showLeaderLines val="1"/>
        </c:dLbls>
        <c:firstSliceAng val="0"/>
        <c:holeSize val="50"/>
      </c:doughnutChart>
      <c:spPr>
        <a:noFill/>
        <a:ln w="25400">
          <a:noFill/>
        </a:ln>
      </c:spPr>
    </c:plotArea>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bubble3D val="0"/>
            <c:spPr>
              <a:solidFill>
                <a:schemeClr val="tx2">
                  <a:lumMod val="50000"/>
                </a:schemeClr>
              </a:solidFill>
              <a:ln w="63500">
                <a:noFill/>
              </a:ln>
            </c:spPr>
            <c:extLst>
              <c:ext xmlns:c16="http://schemas.microsoft.com/office/drawing/2014/chart" uri="{C3380CC4-5D6E-409C-BE32-E72D297353CC}">
                <c16:uniqueId val="{00000001-E81D-354C-9332-24357B0CF6D9}"/>
              </c:ext>
            </c:extLst>
          </c:dPt>
          <c:dPt>
            <c:idx val="1"/>
            <c:bubble3D val="0"/>
            <c:spPr>
              <a:solidFill>
                <a:schemeClr val="tx2">
                  <a:lumMod val="75000"/>
                </a:schemeClr>
              </a:solidFill>
              <a:ln w="63500">
                <a:noFill/>
              </a:ln>
            </c:spPr>
            <c:extLst>
              <c:ext xmlns:c16="http://schemas.microsoft.com/office/drawing/2014/chart" uri="{C3380CC4-5D6E-409C-BE32-E72D297353CC}">
                <c16:uniqueId val="{00000003-E81D-354C-9332-24357B0CF6D9}"/>
              </c:ext>
            </c:extLst>
          </c:dPt>
          <c:dPt>
            <c:idx val="3"/>
            <c:bubble3D val="0"/>
            <c:spPr>
              <a:solidFill>
                <a:schemeClr val="tx2">
                  <a:lumMod val="60000"/>
                  <a:lumOff val="40000"/>
                </a:schemeClr>
              </a:solidFill>
              <a:ln w="63500">
                <a:noFill/>
              </a:ln>
            </c:spPr>
            <c:extLst>
              <c:ext xmlns:c16="http://schemas.microsoft.com/office/drawing/2014/chart" uri="{C3380CC4-5D6E-409C-BE32-E72D297353CC}">
                <c16:uniqueId val="{00000005-E81D-354C-9332-24357B0CF6D9}"/>
              </c:ext>
            </c:extLst>
          </c:dPt>
          <c:dPt>
            <c:idx val="4"/>
            <c:bubble3D val="0"/>
            <c:spPr>
              <a:solidFill>
                <a:schemeClr val="tx2">
                  <a:lumMod val="75000"/>
                </a:schemeClr>
              </a:solidFill>
              <a:ln w="63500">
                <a:noFill/>
              </a:ln>
            </c:spPr>
            <c:extLst>
              <c:ext xmlns:c16="http://schemas.microsoft.com/office/drawing/2014/chart" uri="{C3380CC4-5D6E-409C-BE32-E72D297353CC}">
                <c16:uniqueId val="{00000007-E81D-354C-9332-24357B0CF6D9}"/>
              </c:ext>
            </c:extLst>
          </c:dPt>
          <c:dPt>
            <c:idx val="5"/>
            <c:bubble3D val="0"/>
            <c:spPr>
              <a:solidFill>
                <a:schemeClr val="bg2">
                  <a:lumMod val="75000"/>
                </a:schemeClr>
              </a:solidFill>
              <a:ln w="63500">
                <a:noFill/>
              </a:ln>
            </c:spPr>
            <c:extLst>
              <c:ext xmlns:c16="http://schemas.microsoft.com/office/drawing/2014/chart" uri="{C3380CC4-5D6E-409C-BE32-E72D297353CC}">
                <c16:uniqueId val="{00000009-E81D-354C-9332-24357B0CF6D9}"/>
              </c:ext>
            </c:extLst>
          </c:dPt>
          <c:dPt>
            <c:idx val="6"/>
            <c:bubble3D val="0"/>
            <c:spPr>
              <a:solidFill>
                <a:schemeClr val="tx2">
                  <a:lumMod val="75000"/>
                </a:schemeClr>
              </a:solidFill>
              <a:ln w="63500">
                <a:noFill/>
              </a:ln>
            </c:spPr>
            <c:extLst>
              <c:ext xmlns:c16="http://schemas.microsoft.com/office/drawing/2014/chart" uri="{C3380CC4-5D6E-409C-BE32-E72D297353CC}">
                <c16:uniqueId val="{0000000B-E81D-354C-9332-24357B0CF6D9}"/>
              </c:ext>
            </c:extLst>
          </c:dPt>
          <c:dLbls>
            <c:dLbl>
              <c:idx val="2"/>
              <c:layout>
                <c:manualLayout>
                  <c:x val="-1.3563516774261077E-2"/>
                  <c:y val="6.6302121015292564E-2"/>
                </c:manualLayout>
              </c:layout>
              <c:showLegendKey val="1"/>
              <c:showVal val="1"/>
              <c:showCatName val="1"/>
              <c:showSerName val="1"/>
              <c:showPercent val="1"/>
              <c:showBubbleSize val="1"/>
              <c:extLst>
                <c:ext xmlns:c15="http://schemas.microsoft.com/office/drawing/2012/chart" uri="{CE6537A1-D6FC-4f65-9D91-7224C49458BB}"/>
                <c:ext xmlns:c16="http://schemas.microsoft.com/office/drawing/2014/chart" uri="{C3380CC4-5D6E-409C-BE32-E72D297353CC}">
                  <c16:uniqueId val="{0000000C-E81D-354C-9332-24357B0CF6D9}"/>
                </c:ext>
              </c:extLst>
            </c:dLbl>
            <c:spPr>
              <a:noFill/>
              <a:ln>
                <a:noFill/>
              </a:ln>
              <a:effectLst/>
            </c:spPr>
            <c:txPr>
              <a:bodyPr/>
              <a:lstStyle/>
              <a:p>
                <a:pPr>
                  <a:defRPr sz="900" b="1">
                    <a:solidFill>
                      <a:schemeClr val="bg1"/>
                    </a:solidFill>
                  </a:defRPr>
                </a:pPr>
                <a:endParaRPr lang="en-US"/>
              </a:p>
            </c:txPr>
            <c:showLegendKey val="1"/>
            <c:showVal val="1"/>
            <c:showCatName val="1"/>
            <c:showSerName val="1"/>
            <c:showPercent val="1"/>
            <c:showBubbleSize val="1"/>
            <c:showLeaderLines val="1"/>
            <c:extLst>
              <c:ext xmlns:c15="http://schemas.microsoft.com/office/drawing/2012/chart" uri="{CE6537A1-D6FC-4f65-9D91-7224C49458BB}"/>
            </c:extLst>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extLst>
            <c:ext xmlns:c16="http://schemas.microsoft.com/office/drawing/2014/chart" uri="{C3380CC4-5D6E-409C-BE32-E72D297353CC}">
              <c16:uniqueId val="{0000000D-E81D-354C-9332-24357B0CF6D9}"/>
            </c:ext>
          </c:extLst>
        </c:ser>
        <c:dLbls>
          <c:showLegendKey val="0"/>
          <c:showVal val="0"/>
          <c:showCatName val="0"/>
          <c:showSerName val="0"/>
          <c:showPercent val="0"/>
          <c:showBubbleSize val="0"/>
          <c:showLeaderLines val="1"/>
        </c:dLbls>
        <c:firstSliceAng val="0"/>
        <c:holeSize val="50"/>
      </c:doughnutChart>
      <c:spPr>
        <a:noFill/>
        <a:ln w="25400">
          <a:noFill/>
        </a:ln>
      </c:spPr>
    </c:plotArea>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title>
      <c:tx>
        <c:rich>
          <a:bodyPr/>
          <a:lstStyle/>
          <a:p>
            <a:pPr>
              <a:defRPr/>
            </a:pPr>
            <a:r>
              <a:rPr lang="en-GB" sz="1440" b="1" i="0" u="none" strike="noStrike" baseline="0" dirty="0"/>
              <a:t>Posts on social media relating to health-monitoring apps</a:t>
            </a:r>
            <a:endParaRPr lang="en-GB" dirty="0"/>
          </a:p>
        </c:rich>
      </c:tx>
      <c:overlay val="1"/>
    </c:title>
    <c:autoTitleDeleted val="0"/>
    <c:plotArea>
      <c:layout>
        <c:manualLayout>
          <c:layoutTarget val="inner"/>
          <c:xMode val="edge"/>
          <c:yMode val="edge"/>
          <c:x val="0.12750458160554518"/>
          <c:y val="0.18772644487532317"/>
          <c:w val="0.85585191968389707"/>
          <c:h val="0.68592364331485622"/>
        </c:manualLayout>
      </c:layout>
      <c:barChart>
        <c:barDir val="col"/>
        <c:grouping val="clustered"/>
        <c:varyColors val="1"/>
        <c:ser>
          <c:idx val="0"/>
          <c:order val="0"/>
          <c:tx>
            <c:strRef>
              <c:f>Sheet1!$I$1</c:f>
              <c:strCache>
                <c:ptCount val="1"/>
                <c:pt idx="0">
                  <c:v>Health apps</c:v>
                </c:pt>
              </c:strCache>
            </c:strRef>
          </c:tx>
          <c:spPr>
            <a:solidFill>
              <a:schemeClr val="tx2">
                <a:lumMod val="50000"/>
              </a:schemeClr>
            </a:solidFill>
            <a:ln w="28575">
              <a:noFill/>
            </a:ln>
          </c:spPr>
          <c:invertIfNegative val="1"/>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extLst>
            <c:ext xmlns:c14="http://schemas.microsoft.com/office/drawing/2007/8/2/chart" uri="{6F2FDCE9-48DA-4B69-8628-5D25D57E5C99}">
              <c14:invertSolidFillFmt>
                <c14:spPr xmlns:c14="http://schemas.microsoft.com/office/drawing/2007/8/2/chart">
                  <a:solidFill>
                    <a:srgbClr val="FFFFFF"/>
                  </a:solidFill>
                  <a:ln w="28575">
                    <a:noFill/>
                  </a:ln>
                </c14:spPr>
              </c14:invertSolidFillFmt>
            </c:ext>
            <c:ext xmlns:c16="http://schemas.microsoft.com/office/drawing/2014/chart" uri="{C3380CC4-5D6E-409C-BE32-E72D297353CC}">
              <c16:uniqueId val="{00000000-ABC1-A245-9B51-42D139F88613}"/>
            </c:ext>
          </c:extLst>
        </c:ser>
        <c:ser>
          <c:idx val="1"/>
          <c:order val="1"/>
          <c:tx>
            <c:strRef>
              <c:f>Sheet1!$J$1</c:f>
              <c:strCache>
                <c:ptCount val="1"/>
                <c:pt idx="0">
                  <c:v>Fitness/calorie counting/diet apps</c:v>
                </c:pt>
              </c:strCache>
            </c:strRef>
          </c:tx>
          <c:spPr>
            <a:solidFill>
              <a:schemeClr val="tx2"/>
            </a:solidFill>
          </c:spPr>
          <c:invertIfNegative val="1"/>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BC1-A245-9B51-42D139F88613}"/>
            </c:ext>
          </c:extLst>
        </c:ser>
        <c:ser>
          <c:idx val="2"/>
          <c:order val="2"/>
          <c:tx>
            <c:strRef>
              <c:f>Sheet1!$K$1</c:f>
              <c:strCache>
                <c:ptCount val="1"/>
                <c:pt idx="0">
                  <c:v>Exercise/running apps</c:v>
                </c:pt>
              </c:strCache>
            </c:strRef>
          </c:tx>
          <c:spPr>
            <a:solidFill>
              <a:schemeClr val="bg2"/>
            </a:solidFill>
          </c:spPr>
          <c:invertIfNegative val="1"/>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BC1-A245-9B51-42D139F88613}"/>
            </c:ext>
          </c:extLst>
        </c:ser>
        <c:ser>
          <c:idx val="3"/>
          <c:order val="3"/>
          <c:tx>
            <c:strRef>
              <c:f>Sheet1!$L$1</c:f>
              <c:strCache>
                <c:ptCount val="1"/>
                <c:pt idx="0">
                  <c:v>Heart rate/diabetes apps</c:v>
                </c:pt>
              </c:strCache>
            </c:strRef>
          </c:tx>
          <c:spPr>
            <a:solidFill>
              <a:schemeClr val="bg2">
                <a:lumMod val="60000"/>
                <a:lumOff val="40000"/>
              </a:schemeClr>
            </a:solidFill>
          </c:spPr>
          <c:invertIfNegative val="1"/>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BC1-A245-9B51-42D139F88613}"/>
            </c:ext>
          </c:extLst>
        </c:ser>
        <c:ser>
          <c:idx val="4"/>
          <c:order val="4"/>
          <c:tx>
            <c:strRef>
              <c:f>Sheet1!$M$1</c:f>
              <c:strCache>
                <c:ptCount val="1"/>
                <c:pt idx="0">
                  <c:v>Sleep apps</c:v>
                </c:pt>
              </c:strCache>
            </c:strRef>
          </c:tx>
          <c:spPr>
            <a:solidFill>
              <a:schemeClr val="bg1">
                <a:lumMod val="65000"/>
              </a:schemeClr>
            </a:solidFill>
          </c:spPr>
          <c:invertIfNegative val="1"/>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ABC1-A245-9B51-42D139F88613}"/>
            </c:ext>
          </c:extLst>
        </c:ser>
        <c:dLbls>
          <c:showLegendKey val="0"/>
          <c:showVal val="0"/>
          <c:showCatName val="0"/>
          <c:showSerName val="0"/>
          <c:showPercent val="0"/>
          <c:showBubbleSize val="0"/>
        </c:dLbls>
        <c:gapWidth val="150"/>
        <c:axId val="86348928"/>
        <c:axId val="90368640"/>
      </c:barChart>
      <c:catAx>
        <c:axId val="86348928"/>
        <c:scaling>
          <c:orientation val="minMax"/>
        </c:scaling>
        <c:delete val="0"/>
        <c:axPos val="b"/>
        <c:numFmt formatCode="0" sourceLinked="0"/>
        <c:majorTickMark val="none"/>
        <c:minorTickMark val="cross"/>
        <c:tickLblPos val="nextTo"/>
        <c:txPr>
          <a:bodyPr rot="0" vert="horz"/>
          <a:lstStyle/>
          <a:p>
            <a:pPr>
              <a:defRPr/>
            </a:pPr>
            <a:endParaRPr lang="en-US"/>
          </a:p>
        </c:txPr>
        <c:crossAx val="90368640"/>
        <c:crosses val="autoZero"/>
        <c:auto val="1"/>
        <c:lblAlgn val="ctr"/>
        <c:lblOffset val="100"/>
        <c:noMultiLvlLbl val="1"/>
      </c:catAx>
      <c:valAx>
        <c:axId val="90368640"/>
        <c:scaling>
          <c:orientation val="minMax"/>
        </c:scaling>
        <c:delete val="0"/>
        <c:axPos val="l"/>
        <c:numFmt formatCode="#,##0" sourceLinked="0"/>
        <c:majorTickMark val="cross"/>
        <c:minorTickMark val="cross"/>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overlay val="1"/>
      <c:txPr>
        <a:bodyPr/>
        <a:lstStyle/>
        <a:p>
          <a:pPr>
            <a:defRPr sz="1050"/>
          </a:pPr>
          <a:endParaRPr lang="en-US"/>
        </a:p>
      </c:txPr>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F5E5-0446-9F7C-16309DC27CEB}"/>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F5E5-0446-9F7C-16309DC27CEB}"/>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F5E5-0446-9F7C-16309DC27CEB}"/>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F5E5-0446-9F7C-16309DC27CEB}"/>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F5E5-0446-9F7C-16309DC27CEB}"/>
            </c:ext>
          </c:extLst>
        </c:ser>
        <c:dLbls>
          <c:showLegendKey val="0"/>
          <c:showVal val="0"/>
          <c:showCatName val="0"/>
          <c:showSerName val="0"/>
          <c:showPercent val="0"/>
          <c:showBubbleSize val="0"/>
        </c:dLbls>
        <c:gapWidth val="50"/>
        <c:axId val="144513664"/>
        <c:axId val="144540032"/>
      </c:barChart>
      <c:catAx>
        <c:axId val="144513664"/>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4540032"/>
        <c:crosses val="autoZero"/>
        <c:auto val="1"/>
        <c:lblAlgn val="ctr"/>
        <c:lblOffset val="100"/>
        <c:tickLblSkip val="1"/>
        <c:noMultiLvlLbl val="1"/>
      </c:catAx>
      <c:valAx>
        <c:axId val="144540032"/>
        <c:scaling>
          <c:orientation val="minMax"/>
          <c:max val="1"/>
        </c:scaling>
        <c:delete val="0"/>
        <c:axPos val="l"/>
        <c:numFmt formatCode="0%" sourceLinked="0"/>
        <c:majorTickMark val="cross"/>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6.2486013642124708E-2"/>
          <c:y val="0"/>
          <c:w val="0.93751398635787719"/>
          <c:h val="0.88585161287179393"/>
        </c:manualLayout>
      </c:layout>
      <c:barChart>
        <c:barDir val="bar"/>
        <c:grouping val="clustered"/>
        <c:varyColors val="1"/>
        <c:ser>
          <c:idx val="0"/>
          <c:order val="0"/>
          <c:tx>
            <c:strRef>
              <c:f>Chart!$D$5</c:f>
              <c:strCache>
                <c:ptCount val="1"/>
                <c:pt idx="0">
                  <c:v>2014</c:v>
                </c:pt>
              </c:strCache>
            </c:strRef>
          </c:tx>
          <c:spPr>
            <a:solidFill>
              <a:schemeClr val="bg2">
                <a:lumMod val="40000"/>
                <a:lumOff val="60000"/>
              </a:schemeClr>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2693-B449-9BC0-AD18D7D12ABE}"/>
            </c:ext>
          </c:extLst>
        </c:ser>
        <c:ser>
          <c:idx val="1"/>
          <c:order val="1"/>
          <c:tx>
            <c:strRef>
              <c:f>Chart!$E$5</c:f>
              <c:strCache>
                <c:ptCount val="1"/>
                <c:pt idx="0">
                  <c:v>2015</c:v>
                </c:pt>
              </c:strCache>
            </c:strRef>
          </c:tx>
          <c:spPr>
            <a:solidFill>
              <a:schemeClr val="bg2"/>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2693-B449-9BC0-AD18D7D12ABE}"/>
            </c:ext>
          </c:extLst>
        </c:ser>
        <c:ser>
          <c:idx val="2"/>
          <c:order val="2"/>
          <c:tx>
            <c:strRef>
              <c:f>Chart!$F$5</c:f>
              <c:strCache>
                <c:ptCount val="1"/>
                <c:pt idx="0">
                  <c:v>2016</c:v>
                </c:pt>
              </c:strCache>
            </c:strRef>
          </c:tx>
          <c:spPr>
            <a:solidFill>
              <a:schemeClr val="bg2">
                <a:lumMod val="50000"/>
              </a:schemeClr>
            </a:solidFill>
          </c:spPr>
          <c:invertIfNegative val="1"/>
          <c:val>
            <c:numRef>
              <c:f>Chart!$F$6:$F$13</c:f>
              <c:numCache>
                <c:formatCode>0%</c:formatCode>
                <c:ptCount val="8"/>
                <c:pt idx="0">
                  <c:v>0.39</c:v>
                </c:pt>
                <c:pt idx="1">
                  <c:v>0.38</c:v>
                </c:pt>
                <c:pt idx="2">
                  <c:v>0.31</c:v>
                </c:pt>
                <c:pt idx="3">
                  <c:v>0.27</c:v>
                </c:pt>
                <c:pt idx="4">
                  <c:v>0.26</c:v>
                </c:pt>
                <c:pt idx="5">
                  <c:v>0.13</c:v>
                </c:pt>
                <c:pt idx="6">
                  <c:v>0.12</c:v>
                </c:pt>
                <c:pt idx="7">
                  <c:v>0.09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2693-B449-9BC0-AD18D7D12ABE}"/>
            </c:ext>
          </c:extLst>
        </c:ser>
        <c:dLbls>
          <c:showLegendKey val="0"/>
          <c:showVal val="0"/>
          <c:showCatName val="0"/>
          <c:showSerName val="0"/>
          <c:showPercent val="0"/>
          <c:showBubbleSize val="0"/>
        </c:dLbls>
        <c:gapWidth val="50"/>
        <c:axId val="87588864"/>
        <c:axId val="87590400"/>
      </c:barChart>
      <c:catAx>
        <c:axId val="87588864"/>
        <c:scaling>
          <c:orientation val="maxMin"/>
        </c:scaling>
        <c:delete val="0"/>
        <c:axPos val="l"/>
        <c:numFmt formatCode="General" sourceLinked="1"/>
        <c:majorTickMark val="none"/>
        <c:minorTickMark val="cross"/>
        <c:tickLblPos val="nextTo"/>
        <c:txPr>
          <a:bodyPr rot="0" vert="horz"/>
          <a:lstStyle/>
          <a:p>
            <a:pPr>
              <a:defRPr sz="1200"/>
            </a:pPr>
            <a:endParaRPr lang="en-US"/>
          </a:p>
        </c:txPr>
        <c:crossAx val="87590400"/>
        <c:crosses val="autoZero"/>
        <c:auto val="1"/>
        <c:lblAlgn val="ctr"/>
        <c:lblOffset val="100"/>
        <c:noMultiLvlLbl val="1"/>
      </c:catAx>
      <c:valAx>
        <c:axId val="87590400"/>
        <c:scaling>
          <c:orientation val="minMax"/>
          <c:max val="1"/>
        </c:scaling>
        <c:delete val="0"/>
        <c:axPos val="t"/>
        <c:numFmt formatCode="0%" sourceLinked="0"/>
        <c:majorTickMark val="cross"/>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overlay val="1"/>
      <c:txPr>
        <a:bodyPr/>
        <a:lstStyle/>
        <a:p>
          <a:pPr>
            <a:defRPr sz="1400"/>
          </a:pPr>
          <a:endParaRPr lang="en-US"/>
        </a:p>
      </c:txPr>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6.2486013642124534E-2"/>
          <c:y val="0"/>
          <c:w val="0.93751398635787719"/>
          <c:h val="0.88585161287179304"/>
        </c:manualLayout>
      </c:layout>
      <c:barChart>
        <c:barDir val="bar"/>
        <c:grouping val="clustered"/>
        <c:varyColors val="1"/>
        <c:ser>
          <c:idx val="6"/>
          <c:order val="0"/>
          <c:tx>
            <c:strRef>
              <c:f>Chart!$B$5</c:f>
              <c:strCache>
                <c:ptCount val="1"/>
                <c:pt idx="0">
                  <c:v>Men</c:v>
                </c:pt>
              </c:strCache>
            </c:strRef>
          </c:tx>
          <c:spPr>
            <a:solidFill>
              <a:schemeClr val="bg2"/>
            </a:solidFill>
          </c:spPr>
          <c:invertIfNegative val="1"/>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E11-9543-8E9D-B5AF3D5EC0CE}"/>
            </c:ext>
          </c:extLst>
        </c:ser>
        <c:ser>
          <c:idx val="0"/>
          <c:order val="1"/>
          <c:tx>
            <c:strRef>
              <c:f>Chart!$C$5</c:f>
              <c:strCache>
                <c:ptCount val="1"/>
                <c:pt idx="0">
                  <c:v>Women</c:v>
                </c:pt>
              </c:strCache>
            </c:strRef>
          </c:tx>
          <c:spPr>
            <a:solidFill>
              <a:schemeClr val="accent2"/>
            </a:solidFill>
          </c:spPr>
          <c:invertIfNegative val="1"/>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E11-9543-8E9D-B5AF3D5EC0CE}"/>
            </c:ext>
          </c:extLst>
        </c:ser>
        <c:dLbls>
          <c:showLegendKey val="0"/>
          <c:showVal val="0"/>
          <c:showCatName val="0"/>
          <c:showSerName val="0"/>
          <c:showPercent val="0"/>
          <c:showBubbleSize val="0"/>
        </c:dLbls>
        <c:gapWidth val="50"/>
        <c:axId val="76997760"/>
        <c:axId val="76999296"/>
      </c:barChart>
      <c:catAx>
        <c:axId val="76997760"/>
        <c:scaling>
          <c:orientation val="maxMin"/>
        </c:scaling>
        <c:delete val="0"/>
        <c:axPos val="l"/>
        <c:numFmt formatCode="General" sourceLinked="1"/>
        <c:majorTickMark val="none"/>
        <c:minorTickMark val="cross"/>
        <c:tickLblPos val="nextTo"/>
        <c:txPr>
          <a:bodyPr rot="0" vert="horz"/>
          <a:lstStyle/>
          <a:p>
            <a:pPr>
              <a:defRPr sz="1200"/>
            </a:pPr>
            <a:endParaRPr lang="en-US"/>
          </a:p>
        </c:txPr>
        <c:crossAx val="76999296"/>
        <c:crosses val="autoZero"/>
        <c:auto val="1"/>
        <c:lblAlgn val="ctr"/>
        <c:lblOffset val="100"/>
        <c:noMultiLvlLbl val="1"/>
      </c:catAx>
      <c:valAx>
        <c:axId val="76999296"/>
        <c:scaling>
          <c:orientation val="minMax"/>
          <c:max val="1"/>
        </c:scaling>
        <c:delete val="0"/>
        <c:axPos val="t"/>
        <c:numFmt formatCode="0%" sourceLinked="0"/>
        <c:majorTickMark val="cross"/>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overlay val="1"/>
      <c:txPr>
        <a:bodyPr/>
        <a:lstStyle/>
        <a:p>
          <a:pPr>
            <a:defRPr sz="1400"/>
          </a:pPr>
          <a:endParaRPr lang="en-US"/>
        </a:p>
      </c:txPr>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6.2486013642124534E-2"/>
          <c:y val="0"/>
          <c:w val="0.93751398635787719"/>
          <c:h val="0.88585161287179315"/>
        </c:manualLayout>
      </c:layout>
      <c:barChart>
        <c:barDir val="bar"/>
        <c:grouping val="clustered"/>
        <c:varyColors val="1"/>
        <c:ser>
          <c:idx val="6"/>
          <c:order val="0"/>
          <c:tx>
            <c:strRef>
              <c:f>Chart!$B$5</c:f>
              <c:strCache>
                <c:ptCount val="1"/>
                <c:pt idx="0">
                  <c:v>15-24</c:v>
                </c:pt>
              </c:strCache>
            </c:strRef>
          </c:tx>
          <c:spPr>
            <a:solidFill>
              <a:schemeClr val="accent1"/>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C6A-5648-9832-8C950C5F0676}"/>
            </c:ext>
          </c:extLst>
        </c:ser>
        <c:ser>
          <c:idx val="0"/>
          <c:order val="1"/>
          <c:tx>
            <c:strRef>
              <c:f>Chart!$C$5</c:f>
              <c:strCache>
                <c:ptCount val="1"/>
                <c:pt idx="0">
                  <c:v>25-39</c:v>
                </c:pt>
              </c:strCache>
            </c:strRef>
          </c:tx>
          <c:spPr>
            <a:solidFill>
              <a:schemeClr val="bg2"/>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C6A-5648-9832-8C950C5F0676}"/>
            </c:ext>
          </c:extLst>
        </c:ser>
        <c:ser>
          <c:idx val="1"/>
          <c:order val="2"/>
          <c:tx>
            <c:strRef>
              <c:f>Chart!$D$5</c:f>
              <c:strCache>
                <c:ptCount val="1"/>
                <c:pt idx="0">
                  <c:v>40-54</c:v>
                </c:pt>
              </c:strCache>
            </c:strRef>
          </c:tx>
          <c:spPr>
            <a:solidFill>
              <a:schemeClr val="bg2">
                <a:lumMod val="50000"/>
              </a:schemeClr>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C6A-5648-9832-8C950C5F0676}"/>
            </c:ext>
          </c:extLst>
        </c:ser>
        <c:ser>
          <c:idx val="2"/>
          <c:order val="3"/>
          <c:tx>
            <c:strRef>
              <c:f>Chart!$E$5</c:f>
              <c:strCache>
                <c:ptCount val="1"/>
                <c:pt idx="0">
                  <c:v>55+</c:v>
                </c:pt>
              </c:strCache>
            </c:strRef>
          </c:tx>
          <c:spPr>
            <a:solidFill>
              <a:schemeClr val="accent3"/>
            </a:solidFill>
          </c:spPr>
          <c:invertIfNegative val="1"/>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C6A-5648-9832-8C950C5F0676}"/>
            </c:ext>
          </c:extLst>
        </c:ser>
        <c:dLbls>
          <c:showLegendKey val="0"/>
          <c:showVal val="0"/>
          <c:showCatName val="0"/>
          <c:showSerName val="0"/>
          <c:showPercent val="0"/>
          <c:showBubbleSize val="0"/>
        </c:dLbls>
        <c:gapWidth val="50"/>
        <c:axId val="99936896"/>
        <c:axId val="108007808"/>
      </c:barChart>
      <c:catAx>
        <c:axId val="99936896"/>
        <c:scaling>
          <c:orientation val="maxMin"/>
        </c:scaling>
        <c:delete val="0"/>
        <c:axPos val="l"/>
        <c:numFmt formatCode="General" sourceLinked="1"/>
        <c:majorTickMark val="none"/>
        <c:minorTickMark val="cross"/>
        <c:tickLblPos val="nextTo"/>
        <c:txPr>
          <a:bodyPr rot="0" vert="horz"/>
          <a:lstStyle/>
          <a:p>
            <a:pPr>
              <a:defRPr sz="1200"/>
            </a:pPr>
            <a:endParaRPr lang="en-US"/>
          </a:p>
        </c:txPr>
        <c:crossAx val="108007808"/>
        <c:crosses val="autoZero"/>
        <c:auto val="1"/>
        <c:lblAlgn val="ctr"/>
        <c:lblOffset val="100"/>
        <c:noMultiLvlLbl val="1"/>
      </c:catAx>
      <c:valAx>
        <c:axId val="108007808"/>
        <c:scaling>
          <c:orientation val="minMax"/>
          <c:max val="1"/>
        </c:scaling>
        <c:delete val="0"/>
        <c:axPos val="t"/>
        <c:numFmt formatCode="0%" sourceLinked="0"/>
        <c:majorTickMark val="cross"/>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overlay val="1"/>
      <c:txPr>
        <a:bodyPr/>
        <a:lstStyle/>
        <a:p>
          <a:pPr>
            <a:defRPr sz="1400"/>
          </a:pPr>
          <a:endParaRPr lang="en-US"/>
        </a:p>
      </c:txPr>
    </c:legend>
    <c:plotVisOnly val="1"/>
    <c:dispBlanksAs val="zero"/>
    <c:showDLblsOverMax val="1"/>
  </c:chart>
  <c:txPr>
    <a:bodyPr/>
    <a:lstStyle/>
    <a:p>
      <a:pPr>
        <a:defRPr sz="1200">
          <a:solidFill>
            <a:schemeClr val="tx1">
              <a:lumMod val="65000"/>
              <a:lumOff val="35000"/>
            </a:schemeClr>
          </a:solidFill>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tx>
            <c:strRef>
              <c:f>Chart!$B$2</c:f>
              <c:strCache>
                <c:ptCount val="1"/>
                <c:pt idx="0">
                  <c:v>2013</c:v>
                </c:pt>
              </c:strCache>
            </c:strRef>
          </c:tx>
          <c:spPr>
            <a:solidFill>
              <a:srgbClr val="35BDB2">
                <a:lumMod val="40000"/>
                <a:lumOff val="60000"/>
              </a:srgbClr>
            </a:solidFill>
          </c:spPr>
          <c:invertIfNegative val="1"/>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543E-A649-BDA1-FFD425DF6FCC}"/>
            </c:ext>
          </c:extLst>
        </c:ser>
        <c:ser>
          <c:idx val="0"/>
          <c:order val="1"/>
          <c:tx>
            <c:strRef>
              <c:f>Chart!$C$2</c:f>
              <c:strCache>
                <c:ptCount val="1"/>
                <c:pt idx="0">
                  <c:v>2014</c:v>
                </c:pt>
              </c:strCache>
            </c:strRef>
          </c:tx>
          <c:spPr>
            <a:solidFill>
              <a:srgbClr val="35BDB2"/>
            </a:solidFill>
          </c:spPr>
          <c:invertIfNegative val="1"/>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543E-A649-BDA1-FFD425DF6FCC}"/>
            </c:ext>
          </c:extLst>
        </c:ser>
        <c:ser>
          <c:idx val="1"/>
          <c:order val="2"/>
          <c:tx>
            <c:strRef>
              <c:f>Chart!$D$2</c:f>
              <c:strCache>
                <c:ptCount val="1"/>
                <c:pt idx="0">
                  <c:v>2015</c:v>
                </c:pt>
              </c:strCache>
            </c:strRef>
          </c:tx>
          <c:spPr>
            <a:solidFill>
              <a:srgbClr val="35BDB2">
                <a:lumMod val="75000"/>
              </a:srgbClr>
            </a:solidFill>
          </c:spPr>
          <c:invertIfNegative val="1"/>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543E-A649-BDA1-FFD425DF6FCC}"/>
            </c:ext>
          </c:extLst>
        </c:ser>
        <c:ser>
          <c:idx val="2"/>
          <c:order val="3"/>
          <c:tx>
            <c:strRef>
              <c:f>Chart!$E$2</c:f>
              <c:strCache>
                <c:ptCount val="1"/>
                <c:pt idx="0">
                  <c:v>2016</c:v>
                </c:pt>
              </c:strCache>
            </c:strRef>
          </c:tx>
          <c:spPr>
            <a:solidFill>
              <a:srgbClr val="35BDB2">
                <a:lumMod val="50000"/>
              </a:srgbClr>
            </a:solidFill>
          </c:spPr>
          <c:invertIfNegative val="1"/>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543E-A649-BDA1-FFD425DF6FCC}"/>
            </c:ext>
          </c:extLst>
        </c:ser>
        <c:dLbls>
          <c:showLegendKey val="0"/>
          <c:showVal val="0"/>
          <c:showCatName val="0"/>
          <c:showSerName val="0"/>
          <c:showPercent val="0"/>
          <c:showBubbleSize val="0"/>
        </c:dLbls>
        <c:gapWidth val="50"/>
        <c:axId val="108202240"/>
        <c:axId val="108212224"/>
      </c:barChart>
      <c:catAx>
        <c:axId val="108202240"/>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08212224"/>
        <c:crosses val="autoZero"/>
        <c:auto val="1"/>
        <c:lblAlgn val="ctr"/>
        <c:lblOffset val="100"/>
        <c:noMultiLvlLbl val="1"/>
      </c:catAx>
      <c:valAx>
        <c:axId val="108212224"/>
        <c:scaling>
          <c:orientation val="minMax"/>
          <c:max val="1"/>
        </c:scaling>
        <c:delete val="0"/>
        <c:axPos val="l"/>
        <c:numFmt formatCode="0%" sourceLinked="1"/>
        <c:majorTickMark val="cross"/>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0"/>
          <c:order val="0"/>
          <c:tx>
            <c:strRef>
              <c:f>Chart!$B$1</c:f>
              <c:strCache>
                <c:ptCount val="1"/>
                <c:pt idx="0">
                  <c:v>2013</c:v>
                </c:pt>
              </c:strCache>
            </c:strRef>
          </c:tx>
          <c:spPr>
            <a:solidFill>
              <a:srgbClr val="35BDB2">
                <a:lumMod val="40000"/>
                <a:lumOff val="60000"/>
              </a:srgbClr>
            </a:solidFill>
          </c:spPr>
          <c:invertIfNegative val="1"/>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17C4-144D-BC55-575409986513}"/>
            </c:ext>
          </c:extLst>
        </c:ser>
        <c:ser>
          <c:idx val="1"/>
          <c:order val="1"/>
          <c:tx>
            <c:strRef>
              <c:f>Chart!$C$1</c:f>
              <c:strCache>
                <c:ptCount val="1"/>
                <c:pt idx="0">
                  <c:v>2014</c:v>
                </c:pt>
              </c:strCache>
            </c:strRef>
          </c:tx>
          <c:spPr>
            <a:solidFill>
              <a:srgbClr val="35BDB2"/>
            </a:solidFill>
          </c:spPr>
          <c:invertIfNegative val="1"/>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17C4-144D-BC55-575409986513}"/>
            </c:ext>
          </c:extLst>
        </c:ser>
        <c:ser>
          <c:idx val="2"/>
          <c:order val="2"/>
          <c:tx>
            <c:strRef>
              <c:f>Chart!$D$1</c:f>
              <c:strCache>
                <c:ptCount val="1"/>
                <c:pt idx="0">
                  <c:v>2015</c:v>
                </c:pt>
              </c:strCache>
            </c:strRef>
          </c:tx>
          <c:spPr>
            <a:solidFill>
              <a:srgbClr val="35BDB2">
                <a:lumMod val="75000"/>
              </a:srgbClr>
            </a:solidFill>
          </c:spPr>
          <c:invertIfNegative val="1"/>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17C4-144D-BC55-575409986513}"/>
            </c:ext>
          </c:extLst>
        </c:ser>
        <c:ser>
          <c:idx val="3"/>
          <c:order val="3"/>
          <c:tx>
            <c:strRef>
              <c:f>Chart!$E$1</c:f>
              <c:strCache>
                <c:ptCount val="1"/>
                <c:pt idx="0">
                  <c:v>2016</c:v>
                </c:pt>
              </c:strCache>
            </c:strRef>
          </c:tx>
          <c:spPr>
            <a:solidFill>
              <a:srgbClr val="35BDB2">
                <a:lumMod val="50000"/>
              </a:srgbClr>
            </a:solidFill>
          </c:spPr>
          <c:invertIfNegative val="1"/>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17C4-144D-BC55-575409986513}"/>
            </c:ext>
          </c:extLst>
        </c:ser>
        <c:dLbls>
          <c:showLegendKey val="0"/>
          <c:showVal val="0"/>
          <c:showCatName val="0"/>
          <c:showSerName val="0"/>
          <c:showPercent val="0"/>
          <c:showBubbleSize val="0"/>
        </c:dLbls>
        <c:gapWidth val="50"/>
        <c:axId val="108313984"/>
        <c:axId val="108319872"/>
      </c:barChart>
      <c:catAx>
        <c:axId val="108313984"/>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08319872"/>
        <c:crosses val="autoZero"/>
        <c:auto val="1"/>
        <c:lblAlgn val="ctr"/>
        <c:lblOffset val="100"/>
        <c:noMultiLvlLbl val="1"/>
      </c:catAx>
      <c:valAx>
        <c:axId val="108319872"/>
        <c:scaling>
          <c:orientation val="minMax"/>
          <c:max val="1"/>
        </c:scaling>
        <c:delete val="0"/>
        <c:axPos val="l"/>
        <c:numFmt formatCode="0%" sourceLinked="1"/>
        <c:majorTickMark val="cross"/>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tx>
            <c:strRef>
              <c:f>Chart!$B$1</c:f>
              <c:strCache>
                <c:ptCount val="1"/>
                <c:pt idx="0">
                  <c:v>2013</c:v>
                </c:pt>
              </c:strCache>
            </c:strRef>
          </c:tx>
          <c:spPr>
            <a:solidFill>
              <a:srgbClr val="35BDB2">
                <a:lumMod val="40000"/>
                <a:lumOff val="60000"/>
              </a:srgbClr>
            </a:solidFill>
          </c:spPr>
          <c:invertIfNegative val="1"/>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9325-5D47-B82F-A347A7E0BD27}"/>
            </c:ext>
          </c:extLst>
        </c:ser>
        <c:ser>
          <c:idx val="0"/>
          <c:order val="1"/>
          <c:tx>
            <c:strRef>
              <c:f>Chart!$C$1</c:f>
              <c:strCache>
                <c:ptCount val="1"/>
                <c:pt idx="0">
                  <c:v>2014</c:v>
                </c:pt>
              </c:strCache>
            </c:strRef>
          </c:tx>
          <c:spPr>
            <a:solidFill>
              <a:srgbClr val="35BDB2"/>
            </a:solidFill>
          </c:spPr>
          <c:invertIfNegative val="1"/>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9325-5D47-B82F-A347A7E0BD27}"/>
            </c:ext>
          </c:extLst>
        </c:ser>
        <c:ser>
          <c:idx val="1"/>
          <c:order val="2"/>
          <c:tx>
            <c:strRef>
              <c:f>Chart!$D$1</c:f>
              <c:strCache>
                <c:ptCount val="1"/>
                <c:pt idx="0">
                  <c:v>2015</c:v>
                </c:pt>
              </c:strCache>
            </c:strRef>
          </c:tx>
          <c:spPr>
            <a:solidFill>
              <a:srgbClr val="35BDB2">
                <a:lumMod val="75000"/>
              </a:srgbClr>
            </a:solidFill>
          </c:spPr>
          <c:invertIfNegative val="1"/>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9325-5D47-B82F-A347A7E0BD27}"/>
            </c:ext>
          </c:extLst>
        </c:ser>
        <c:ser>
          <c:idx val="2"/>
          <c:order val="3"/>
          <c:tx>
            <c:strRef>
              <c:f>Chart!$E$1</c:f>
              <c:strCache>
                <c:ptCount val="1"/>
                <c:pt idx="0">
                  <c:v>2016</c:v>
                </c:pt>
              </c:strCache>
            </c:strRef>
          </c:tx>
          <c:spPr>
            <a:solidFill>
              <a:srgbClr val="35BDB2">
                <a:lumMod val="50000"/>
              </a:srgbClr>
            </a:solidFill>
          </c:spPr>
          <c:invertIfNegative val="1"/>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9325-5D47-B82F-A347A7E0BD27}"/>
            </c:ext>
          </c:extLst>
        </c:ser>
        <c:dLbls>
          <c:showLegendKey val="0"/>
          <c:showVal val="0"/>
          <c:showCatName val="0"/>
          <c:showSerName val="0"/>
          <c:showPercent val="0"/>
          <c:showBubbleSize val="0"/>
        </c:dLbls>
        <c:gapWidth val="50"/>
        <c:axId val="108369408"/>
        <c:axId val="108370944"/>
      </c:barChart>
      <c:catAx>
        <c:axId val="108369408"/>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08370944"/>
        <c:crosses val="autoZero"/>
        <c:auto val="1"/>
        <c:lblAlgn val="ctr"/>
        <c:lblOffset val="100"/>
        <c:noMultiLvlLbl val="1"/>
      </c:catAx>
      <c:valAx>
        <c:axId val="108370944"/>
        <c:scaling>
          <c:orientation val="minMax"/>
          <c:max val="1"/>
        </c:scaling>
        <c:delete val="0"/>
        <c:axPos val="l"/>
        <c:numFmt formatCode="0%" sourceLinked="1"/>
        <c:majorTickMark val="cross"/>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tx>
            <c:strRef>
              <c:f>Chart!$B$1</c:f>
              <c:strCache>
                <c:ptCount val="1"/>
                <c:pt idx="0">
                  <c:v>2013</c:v>
                </c:pt>
              </c:strCache>
            </c:strRef>
          </c:tx>
          <c:spPr>
            <a:solidFill>
              <a:srgbClr val="35BDB2">
                <a:lumMod val="40000"/>
                <a:lumOff val="60000"/>
              </a:srgbClr>
            </a:solidFill>
          </c:spPr>
          <c:invertIfNegative val="1"/>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3312-674F-942E-B902CECFD037}"/>
            </c:ext>
          </c:extLst>
        </c:ser>
        <c:ser>
          <c:idx val="0"/>
          <c:order val="1"/>
          <c:tx>
            <c:strRef>
              <c:f>Chart!$C$1</c:f>
              <c:strCache>
                <c:ptCount val="1"/>
                <c:pt idx="0">
                  <c:v>2014</c:v>
                </c:pt>
              </c:strCache>
            </c:strRef>
          </c:tx>
          <c:spPr>
            <a:solidFill>
              <a:srgbClr val="35BDB2"/>
            </a:solidFill>
          </c:spPr>
          <c:invertIfNegative val="1"/>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3312-674F-942E-B902CECFD037}"/>
            </c:ext>
          </c:extLst>
        </c:ser>
        <c:ser>
          <c:idx val="1"/>
          <c:order val="2"/>
          <c:tx>
            <c:strRef>
              <c:f>Chart!$D$1</c:f>
              <c:strCache>
                <c:ptCount val="1"/>
                <c:pt idx="0">
                  <c:v>2015</c:v>
                </c:pt>
              </c:strCache>
            </c:strRef>
          </c:tx>
          <c:spPr>
            <a:solidFill>
              <a:srgbClr val="35BDB2">
                <a:lumMod val="75000"/>
              </a:srgbClr>
            </a:solidFill>
          </c:spPr>
          <c:invertIfNegative val="1"/>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3312-674F-942E-B902CECFD037}"/>
            </c:ext>
          </c:extLst>
        </c:ser>
        <c:ser>
          <c:idx val="2"/>
          <c:order val="3"/>
          <c:tx>
            <c:strRef>
              <c:f>Chart!$E$1</c:f>
              <c:strCache>
                <c:ptCount val="1"/>
                <c:pt idx="0">
                  <c:v>2016</c:v>
                </c:pt>
              </c:strCache>
            </c:strRef>
          </c:tx>
          <c:spPr>
            <a:solidFill>
              <a:srgbClr val="35BDB2">
                <a:lumMod val="50000"/>
              </a:srgbClr>
            </a:solidFill>
          </c:spPr>
          <c:invertIfNegative val="1"/>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3312-674F-942E-B902CECFD037}"/>
            </c:ext>
          </c:extLst>
        </c:ser>
        <c:dLbls>
          <c:showLegendKey val="0"/>
          <c:showVal val="0"/>
          <c:showCatName val="0"/>
          <c:showSerName val="0"/>
          <c:showPercent val="0"/>
          <c:showBubbleSize val="0"/>
        </c:dLbls>
        <c:gapWidth val="50"/>
        <c:axId val="108677760"/>
        <c:axId val="108683648"/>
      </c:barChart>
      <c:catAx>
        <c:axId val="108677760"/>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08683648"/>
        <c:crosses val="autoZero"/>
        <c:auto val="1"/>
        <c:lblAlgn val="ctr"/>
        <c:lblOffset val="100"/>
        <c:noMultiLvlLbl val="1"/>
      </c:catAx>
      <c:valAx>
        <c:axId val="108683648"/>
        <c:scaling>
          <c:orientation val="minMax"/>
          <c:max val="1"/>
        </c:scaling>
        <c:delete val="0"/>
        <c:axPos val="l"/>
        <c:numFmt formatCode="0%" sourceLinked="1"/>
        <c:majorTickMark val="cross"/>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215E-2"/>
          <c:y val="2.3452294246176255E-2"/>
          <c:w val="0.92747990997818885"/>
          <c:h val="0.7259829078975365"/>
        </c:manualLayout>
      </c:layout>
      <c:barChart>
        <c:barDir val="col"/>
        <c:grouping val="clustered"/>
        <c:varyColors val="1"/>
        <c:ser>
          <c:idx val="6"/>
          <c:order val="0"/>
          <c:tx>
            <c:strRef>
              <c:f>Chart!$B$1</c:f>
              <c:strCache>
                <c:ptCount val="1"/>
                <c:pt idx="0">
                  <c:v>2013</c:v>
                </c:pt>
              </c:strCache>
            </c:strRef>
          </c:tx>
          <c:spPr>
            <a:solidFill>
              <a:srgbClr val="35BDB2">
                <a:lumMod val="40000"/>
                <a:lumOff val="60000"/>
              </a:srgbClr>
            </a:solidFill>
          </c:spPr>
          <c:invertIfNegative val="1"/>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CF48-5E47-B76D-C001096BB6EA}"/>
            </c:ext>
          </c:extLst>
        </c:ser>
        <c:ser>
          <c:idx val="0"/>
          <c:order val="1"/>
          <c:tx>
            <c:strRef>
              <c:f>Chart!$C$1</c:f>
              <c:strCache>
                <c:ptCount val="1"/>
                <c:pt idx="0">
                  <c:v>2014</c:v>
                </c:pt>
              </c:strCache>
            </c:strRef>
          </c:tx>
          <c:spPr>
            <a:solidFill>
              <a:srgbClr val="35BDB2"/>
            </a:solidFill>
          </c:spPr>
          <c:invertIfNegative val="1"/>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CF48-5E47-B76D-C001096BB6EA}"/>
            </c:ext>
          </c:extLst>
        </c:ser>
        <c:ser>
          <c:idx val="1"/>
          <c:order val="2"/>
          <c:tx>
            <c:strRef>
              <c:f>Chart!$D$1</c:f>
              <c:strCache>
                <c:ptCount val="1"/>
                <c:pt idx="0">
                  <c:v>2015</c:v>
                </c:pt>
              </c:strCache>
            </c:strRef>
          </c:tx>
          <c:spPr>
            <a:solidFill>
              <a:srgbClr val="35BDB2">
                <a:lumMod val="75000"/>
              </a:srgbClr>
            </a:solidFill>
          </c:spPr>
          <c:invertIfNegative val="1"/>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CF48-5E47-B76D-C001096BB6EA}"/>
            </c:ext>
          </c:extLst>
        </c:ser>
        <c:ser>
          <c:idx val="2"/>
          <c:order val="3"/>
          <c:tx>
            <c:strRef>
              <c:f>Chart!$E$1</c:f>
              <c:strCache>
                <c:ptCount val="1"/>
                <c:pt idx="0">
                  <c:v>2016</c:v>
                </c:pt>
              </c:strCache>
            </c:strRef>
          </c:tx>
          <c:spPr>
            <a:solidFill>
              <a:srgbClr val="35BDB2">
                <a:lumMod val="50000"/>
              </a:srgbClr>
            </a:solidFill>
          </c:spPr>
          <c:invertIfNegative val="1"/>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CF48-5E47-B76D-C001096BB6EA}"/>
            </c:ext>
          </c:extLst>
        </c:ser>
        <c:dLbls>
          <c:showLegendKey val="0"/>
          <c:showVal val="0"/>
          <c:showCatName val="0"/>
          <c:showSerName val="0"/>
          <c:showPercent val="0"/>
          <c:showBubbleSize val="0"/>
        </c:dLbls>
        <c:gapWidth val="50"/>
        <c:axId val="112127360"/>
        <c:axId val="112163072"/>
      </c:barChart>
      <c:catAx>
        <c:axId val="112127360"/>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12163072"/>
        <c:crosses val="autoZero"/>
        <c:auto val="1"/>
        <c:lblAlgn val="ctr"/>
        <c:lblOffset val="100"/>
        <c:noMultiLvlLbl val="1"/>
      </c:catAx>
      <c:valAx>
        <c:axId val="112163072"/>
        <c:scaling>
          <c:orientation val="minMax"/>
          <c:max val="1"/>
        </c:scaling>
        <c:delete val="0"/>
        <c:axPos val="l"/>
        <c:numFmt formatCode="0%" sourceLinked="1"/>
        <c:majorTickMark val="cross"/>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spPr>
            <a:solidFill>
              <a:srgbClr val="35BDB2">
                <a:lumMod val="40000"/>
                <a:lumOff val="60000"/>
              </a:srgbClr>
            </a:solidFill>
          </c:spPr>
          <c:invertIfNegative val="1"/>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7322-3C42-A525-858AB7C8737B}"/>
            </c:ext>
          </c:extLst>
        </c:ser>
        <c:ser>
          <c:idx val="0"/>
          <c:order val="1"/>
          <c:spPr>
            <a:solidFill>
              <a:srgbClr val="35BDB2"/>
            </a:solidFill>
          </c:spPr>
          <c:invertIfNegative val="1"/>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7322-3C42-A525-858AB7C8737B}"/>
            </c:ext>
          </c:extLst>
        </c:ser>
        <c:ser>
          <c:idx val="1"/>
          <c:order val="2"/>
          <c:spPr>
            <a:solidFill>
              <a:srgbClr val="35BDB2">
                <a:lumMod val="75000"/>
              </a:srgbClr>
            </a:solidFill>
          </c:spPr>
          <c:invertIfNegative val="1"/>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7322-3C42-A525-858AB7C8737B}"/>
            </c:ext>
          </c:extLst>
        </c:ser>
        <c:ser>
          <c:idx val="2"/>
          <c:order val="3"/>
          <c:spPr>
            <a:solidFill>
              <a:srgbClr val="35BDB2">
                <a:lumMod val="50000"/>
              </a:srgbClr>
            </a:solidFill>
          </c:spPr>
          <c:invertIfNegative val="1"/>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7322-3C42-A525-858AB7C8737B}"/>
            </c:ext>
          </c:extLst>
        </c:ser>
        <c:dLbls>
          <c:showLegendKey val="0"/>
          <c:showVal val="0"/>
          <c:showCatName val="0"/>
          <c:showSerName val="0"/>
          <c:showPercent val="0"/>
          <c:showBubbleSize val="0"/>
        </c:dLbls>
        <c:gapWidth val="50"/>
        <c:axId val="119272192"/>
        <c:axId val="119273728"/>
      </c:barChart>
      <c:catAx>
        <c:axId val="119272192"/>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19273728"/>
        <c:crosses val="autoZero"/>
        <c:auto val="1"/>
        <c:lblAlgn val="ctr"/>
        <c:lblOffset val="100"/>
        <c:noMultiLvlLbl val="1"/>
      </c:catAx>
      <c:valAx>
        <c:axId val="119273728"/>
        <c:scaling>
          <c:orientation val="minMax"/>
          <c:max val="1"/>
        </c:scaling>
        <c:delete val="0"/>
        <c:axPos val="l"/>
        <c:numFmt formatCode="0%" sourceLinked="1"/>
        <c:majorTickMark val="cross"/>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tx>
            <c:strRef>
              <c:f>Chart!$B$1</c:f>
              <c:strCache>
                <c:ptCount val="1"/>
                <c:pt idx="0">
                  <c:v>2013</c:v>
                </c:pt>
              </c:strCache>
            </c:strRef>
          </c:tx>
          <c:spPr>
            <a:solidFill>
              <a:srgbClr val="35BDB2">
                <a:lumMod val="40000"/>
                <a:lumOff val="60000"/>
              </a:srgbClr>
            </a:solidFill>
          </c:spPr>
          <c:invertIfNegative val="1"/>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F858-BF46-964F-0A18168334C9}"/>
            </c:ext>
          </c:extLst>
        </c:ser>
        <c:ser>
          <c:idx val="0"/>
          <c:order val="1"/>
          <c:tx>
            <c:strRef>
              <c:f>Chart!$C$1</c:f>
              <c:strCache>
                <c:ptCount val="1"/>
                <c:pt idx="0">
                  <c:v>2014</c:v>
                </c:pt>
              </c:strCache>
            </c:strRef>
          </c:tx>
          <c:spPr>
            <a:solidFill>
              <a:srgbClr val="35BDB2"/>
            </a:solidFill>
          </c:spPr>
          <c:invertIfNegative val="1"/>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F858-BF46-964F-0A18168334C9}"/>
            </c:ext>
          </c:extLst>
        </c:ser>
        <c:ser>
          <c:idx val="1"/>
          <c:order val="2"/>
          <c:tx>
            <c:strRef>
              <c:f>Chart!$D$1</c:f>
              <c:strCache>
                <c:ptCount val="1"/>
                <c:pt idx="0">
                  <c:v>2015</c:v>
                </c:pt>
              </c:strCache>
            </c:strRef>
          </c:tx>
          <c:spPr>
            <a:solidFill>
              <a:srgbClr val="35BDB2">
                <a:lumMod val="75000"/>
              </a:srgbClr>
            </a:solidFill>
          </c:spPr>
          <c:invertIfNegative val="1"/>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F858-BF46-964F-0A18168334C9}"/>
            </c:ext>
          </c:extLst>
        </c:ser>
        <c:ser>
          <c:idx val="2"/>
          <c:order val="3"/>
          <c:tx>
            <c:strRef>
              <c:f>Chart!$E$1</c:f>
              <c:strCache>
                <c:ptCount val="1"/>
                <c:pt idx="0">
                  <c:v>2016</c:v>
                </c:pt>
              </c:strCache>
            </c:strRef>
          </c:tx>
          <c:spPr>
            <a:solidFill>
              <a:srgbClr val="35BDB2">
                <a:lumMod val="50000"/>
              </a:srgbClr>
            </a:solidFill>
          </c:spPr>
          <c:invertIfNegative val="1"/>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F858-BF46-964F-0A18168334C9}"/>
            </c:ext>
          </c:extLst>
        </c:ser>
        <c:dLbls>
          <c:showLegendKey val="0"/>
          <c:showVal val="0"/>
          <c:showCatName val="0"/>
          <c:showSerName val="0"/>
          <c:showPercent val="0"/>
          <c:showBubbleSize val="0"/>
        </c:dLbls>
        <c:gapWidth val="50"/>
        <c:axId val="119517568"/>
        <c:axId val="119519104"/>
      </c:barChart>
      <c:catAx>
        <c:axId val="119517568"/>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19519104"/>
        <c:crosses val="autoZero"/>
        <c:auto val="1"/>
        <c:lblAlgn val="ctr"/>
        <c:lblOffset val="100"/>
        <c:noMultiLvlLbl val="1"/>
      </c:catAx>
      <c:valAx>
        <c:axId val="119519104"/>
        <c:scaling>
          <c:orientation val="minMax"/>
          <c:max val="1"/>
        </c:scaling>
        <c:delete val="0"/>
        <c:axPos val="l"/>
        <c:numFmt formatCode="0%" sourceLinked="1"/>
        <c:majorTickMark val="cross"/>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F8CF-E440-9AAC-40C046C1611D}"/>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F8CF-E440-9AAC-40C046C1611D}"/>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F8CF-E440-9AAC-40C046C1611D}"/>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F8CF-E440-9AAC-40C046C1611D}"/>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F8CF-E440-9AAC-40C046C1611D}"/>
            </c:ext>
          </c:extLst>
        </c:ser>
        <c:dLbls>
          <c:showLegendKey val="0"/>
          <c:showVal val="0"/>
          <c:showCatName val="0"/>
          <c:showSerName val="0"/>
          <c:showPercent val="0"/>
          <c:showBubbleSize val="0"/>
        </c:dLbls>
        <c:gapWidth val="50"/>
        <c:axId val="144719872"/>
        <c:axId val="144721408"/>
      </c:barChart>
      <c:catAx>
        <c:axId val="144719872"/>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4721408"/>
        <c:crosses val="autoZero"/>
        <c:auto val="1"/>
        <c:lblAlgn val="ctr"/>
        <c:lblOffset val="100"/>
        <c:tickLblSkip val="1"/>
        <c:noMultiLvlLbl val="1"/>
      </c:catAx>
      <c:valAx>
        <c:axId val="144721408"/>
        <c:scaling>
          <c:orientation val="minMax"/>
          <c:max val="1"/>
        </c:scaling>
        <c:delete val="0"/>
        <c:axPos val="l"/>
        <c:numFmt formatCode="0%" sourceLinked="0"/>
        <c:majorTickMark val="cross"/>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520090021811534E-2"/>
          <c:y val="2.3341793168447221E-2"/>
          <c:w val="0.92747990997818885"/>
          <c:h val="0.7259829078975365"/>
        </c:manualLayout>
      </c:layout>
      <c:barChart>
        <c:barDir val="col"/>
        <c:grouping val="clustered"/>
        <c:varyColors val="1"/>
        <c:ser>
          <c:idx val="6"/>
          <c:order val="0"/>
          <c:tx>
            <c:strRef>
              <c:f>Chart!$B$1</c:f>
              <c:strCache>
                <c:ptCount val="1"/>
                <c:pt idx="0">
                  <c:v>2013</c:v>
                </c:pt>
              </c:strCache>
            </c:strRef>
          </c:tx>
          <c:spPr>
            <a:solidFill>
              <a:srgbClr val="35BDB2">
                <a:lumMod val="40000"/>
                <a:lumOff val="60000"/>
              </a:srgbClr>
            </a:solidFill>
          </c:spPr>
          <c:invertIfNegative val="1"/>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075-7C4F-ACAE-CD3B1B9DEDB8}"/>
            </c:ext>
          </c:extLst>
        </c:ser>
        <c:ser>
          <c:idx val="0"/>
          <c:order val="1"/>
          <c:tx>
            <c:strRef>
              <c:f>Chart!$C$1</c:f>
              <c:strCache>
                <c:ptCount val="1"/>
                <c:pt idx="0">
                  <c:v>2014</c:v>
                </c:pt>
              </c:strCache>
            </c:strRef>
          </c:tx>
          <c:spPr>
            <a:solidFill>
              <a:srgbClr val="35BDB2"/>
            </a:solidFill>
          </c:spPr>
          <c:invertIfNegative val="1"/>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075-7C4F-ACAE-CD3B1B9DEDB8}"/>
            </c:ext>
          </c:extLst>
        </c:ser>
        <c:ser>
          <c:idx val="3"/>
          <c:order val="2"/>
          <c:tx>
            <c:strRef>
              <c:f>Chart!$D$1</c:f>
              <c:strCache>
                <c:ptCount val="1"/>
                <c:pt idx="0">
                  <c:v>2015</c:v>
                </c:pt>
              </c:strCache>
            </c:strRef>
          </c:tx>
          <c:spPr>
            <a:solidFill>
              <a:srgbClr val="35BDB2">
                <a:lumMod val="75000"/>
              </a:srgbClr>
            </a:solidFill>
          </c:spPr>
          <c:invertIfNegative val="1"/>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075-7C4F-ACAE-CD3B1B9DEDB8}"/>
            </c:ext>
          </c:extLst>
        </c:ser>
        <c:ser>
          <c:idx val="5"/>
          <c:order val="3"/>
          <c:tx>
            <c:strRef>
              <c:f>Chart!$E$1</c:f>
              <c:strCache>
                <c:ptCount val="1"/>
                <c:pt idx="0">
                  <c:v>2016</c:v>
                </c:pt>
              </c:strCache>
            </c:strRef>
          </c:tx>
          <c:spPr>
            <a:solidFill>
              <a:srgbClr val="35BDB2">
                <a:lumMod val="50000"/>
              </a:srgbClr>
            </a:solidFill>
          </c:spPr>
          <c:invertIfNegative val="1"/>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075-7C4F-ACAE-CD3B1B9DEDB8}"/>
            </c:ext>
          </c:extLst>
        </c:ser>
        <c:dLbls>
          <c:showLegendKey val="0"/>
          <c:showVal val="0"/>
          <c:showCatName val="0"/>
          <c:showSerName val="0"/>
          <c:showPercent val="0"/>
          <c:showBubbleSize val="0"/>
        </c:dLbls>
        <c:gapWidth val="50"/>
        <c:axId val="119287808"/>
        <c:axId val="119289344"/>
      </c:barChart>
      <c:catAx>
        <c:axId val="119287808"/>
        <c:scaling>
          <c:orientation val="minMax"/>
        </c:scaling>
        <c:delete val="0"/>
        <c:axPos val="b"/>
        <c:numFmt formatCode="General" sourceLinked="1"/>
        <c:majorTickMark val="none"/>
        <c:minorTickMark val="cross"/>
        <c:tickLblPos val="nextTo"/>
        <c:txPr>
          <a:bodyPr rot="-5400000" vert="horz"/>
          <a:lstStyle/>
          <a:p>
            <a:pPr>
              <a:defRPr/>
            </a:pPr>
            <a:endParaRPr lang="en-US"/>
          </a:p>
        </c:txPr>
        <c:crossAx val="119289344"/>
        <c:crosses val="autoZero"/>
        <c:auto val="1"/>
        <c:lblAlgn val="ctr"/>
        <c:lblOffset val="100"/>
        <c:noMultiLvlLbl val="1"/>
      </c:catAx>
      <c:valAx>
        <c:axId val="119289344"/>
        <c:scaling>
          <c:orientation val="minMax"/>
          <c:max val="1"/>
        </c:scaling>
        <c:delete val="0"/>
        <c:axPos val="l"/>
        <c:numFmt formatCode="0%" sourceLinked="1"/>
        <c:majorTickMark val="cross"/>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909E-2"/>
          <c:y val="0.19561681336477618"/>
          <c:w val="0.91305663390165859"/>
          <c:h val="0.45814320501858025"/>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AF76-D74A-980C-9EBAA1E3C091}"/>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AF76-D74A-980C-9EBAA1E3C091}"/>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AF76-D74A-980C-9EBAA1E3C091}"/>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AF76-D74A-980C-9EBAA1E3C091}"/>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AF76-D74A-980C-9EBAA1E3C091}"/>
            </c:ext>
          </c:extLst>
        </c:ser>
        <c:dLbls>
          <c:showLegendKey val="0"/>
          <c:showVal val="0"/>
          <c:showCatName val="0"/>
          <c:showSerName val="0"/>
          <c:showPercent val="0"/>
          <c:showBubbleSize val="0"/>
        </c:dLbls>
        <c:gapWidth val="50"/>
        <c:axId val="145048704"/>
        <c:axId val="145050240"/>
      </c:barChart>
      <c:catAx>
        <c:axId val="145048704"/>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5050240"/>
        <c:crosses val="autoZero"/>
        <c:auto val="1"/>
        <c:lblAlgn val="ctr"/>
        <c:lblOffset val="100"/>
        <c:tickLblSkip val="1"/>
        <c:noMultiLvlLbl val="1"/>
      </c:catAx>
      <c:valAx>
        <c:axId val="145050240"/>
        <c:scaling>
          <c:orientation val="minMax"/>
          <c:max val="1"/>
        </c:scaling>
        <c:delete val="0"/>
        <c:axPos val="l"/>
        <c:numFmt formatCode="0%" sourceLinked="0"/>
        <c:majorTickMark val="cross"/>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1867E-2"/>
          <c:y val="0.14436466084558688"/>
          <c:w val="0.91305663390165859"/>
          <c:h val="0.50939535753776966"/>
        </c:manualLayout>
      </c:layout>
      <c:barChart>
        <c:barDir val="col"/>
        <c:grouping val="clustered"/>
        <c:varyColors val="1"/>
        <c:ser>
          <c:idx val="0"/>
          <c:order val="0"/>
          <c:tx>
            <c:strRef>
              <c:f>Chart!$A$6</c:f>
              <c:strCache>
                <c:ptCount val="1"/>
                <c:pt idx="0">
                  <c:v>Adding items to an online shopping basket</c:v>
                </c:pt>
              </c:strCache>
            </c:strRef>
          </c:tx>
          <c:spPr>
            <a:solidFill>
              <a:schemeClr val="bg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2672-3B41-95D8-A5BA9FFCD3E4}"/>
            </c:ext>
          </c:extLst>
        </c:ser>
        <c:ser>
          <c:idx val="1"/>
          <c:order val="1"/>
          <c:tx>
            <c:strRef>
              <c:f>Chart!$A$7</c:f>
              <c:strCache>
                <c:ptCount val="1"/>
                <c:pt idx="0">
                  <c:v>Favoriting or starring items on a website</c:v>
                </c:pt>
              </c:strCache>
            </c:strRef>
          </c:tx>
          <c:spPr>
            <a:solidFill>
              <a:schemeClr val="accent1"/>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2672-3B41-95D8-A5BA9FFCD3E4}"/>
            </c:ext>
          </c:extLst>
        </c:ser>
        <c:ser>
          <c:idx val="2"/>
          <c:order val="2"/>
          <c:tx>
            <c:strRef>
              <c:f>Chart!$A$8</c:f>
              <c:strCache>
                <c:ptCount val="1"/>
                <c:pt idx="0">
                  <c:v>Emailing links to products to yourself</c:v>
                </c:pt>
              </c:strCache>
            </c:strRef>
          </c:tx>
          <c:spPr>
            <a:solidFill>
              <a:schemeClr val="accent2"/>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2-2672-3B41-95D8-A5BA9FFCD3E4}"/>
            </c:ext>
          </c:extLst>
        </c:ser>
        <c:ser>
          <c:idx val="3"/>
          <c:order val="3"/>
          <c:tx>
            <c:strRef>
              <c:f>Chart!$A$9</c:f>
              <c:strCache>
                <c:ptCount val="1"/>
                <c:pt idx="0">
                  <c:v>Creating a digital list / saving links of favorite items</c:v>
                </c:pt>
              </c:strCache>
            </c:strRef>
          </c:tx>
          <c:spPr>
            <a:solidFill>
              <a:schemeClr val="accent3"/>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3-2672-3B41-95D8-A5BA9FFCD3E4}"/>
            </c:ext>
          </c:extLst>
        </c:ser>
        <c:ser>
          <c:idx val="4"/>
          <c:order val="4"/>
          <c:tx>
            <c:strRef>
              <c:f>Chart!$A$10</c:f>
              <c:strCache>
                <c:ptCount val="1"/>
                <c:pt idx="0">
                  <c:v>Sharing or posting items on a social network</c:v>
                </c:pt>
              </c:strCache>
            </c:strRef>
          </c:tx>
          <c:spPr>
            <a:solidFill>
              <a:schemeClr val="accent4"/>
            </a:solidFill>
          </c:spPr>
          <c:invertIfNegative val="1"/>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4-2672-3B41-95D8-A5BA9FFCD3E4}"/>
            </c:ext>
          </c:extLst>
        </c:ser>
        <c:dLbls>
          <c:showLegendKey val="0"/>
          <c:showVal val="0"/>
          <c:showCatName val="0"/>
          <c:showSerName val="0"/>
          <c:showPercent val="0"/>
          <c:showBubbleSize val="0"/>
        </c:dLbls>
        <c:gapWidth val="50"/>
        <c:axId val="145561856"/>
        <c:axId val="145608704"/>
      </c:barChart>
      <c:catAx>
        <c:axId val="145561856"/>
        <c:scaling>
          <c:orientation val="minMax"/>
        </c:scaling>
        <c:delete val="0"/>
        <c:axPos val="b"/>
        <c:numFmt formatCode="General" sourceLinked="0"/>
        <c:majorTickMark val="none"/>
        <c:minorTickMark val="cross"/>
        <c:tickLblPos val="nextTo"/>
        <c:txPr>
          <a:bodyPr rot="-5400000" vert="horz"/>
          <a:lstStyle/>
          <a:p>
            <a:pPr>
              <a:defRPr/>
            </a:pPr>
            <a:endParaRPr lang="en-US"/>
          </a:p>
        </c:txPr>
        <c:crossAx val="145608704"/>
        <c:crosses val="autoZero"/>
        <c:auto val="1"/>
        <c:lblAlgn val="ctr"/>
        <c:lblOffset val="100"/>
        <c:tickLblSkip val="1"/>
        <c:noMultiLvlLbl val="1"/>
      </c:catAx>
      <c:valAx>
        <c:axId val="145608704"/>
        <c:scaling>
          <c:orientation val="minMax"/>
          <c:max val="1"/>
        </c:scaling>
        <c:delete val="0"/>
        <c:axPos val="l"/>
        <c:numFmt formatCode="0%" sourceLinked="0"/>
        <c:majorTickMark val="cross"/>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overlay val="1"/>
    </c:legend>
    <c:plotVisOnly val="1"/>
    <c:dispBlanksAs val="zero"/>
    <c:showDLblsOverMax val="1"/>
  </c:chart>
  <c:txPr>
    <a:bodyPr/>
    <a:lstStyle/>
    <a:p>
      <a:pPr>
        <a:defRPr sz="1400">
          <a:solidFill>
            <a:schemeClr val="tx1">
              <a:lumMod val="65000"/>
              <a:lumOff val="35000"/>
            </a:schemeClr>
          </a:solidFil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varyColors val="1"/>
        <c:dLbls>
          <c:showLegendKey val="0"/>
          <c:showVal val="0"/>
          <c:showCatName val="0"/>
          <c:showSerName val="0"/>
          <c:showPercent val="0"/>
          <c:showBubbleSize val="0"/>
        </c:dLbls>
        <c:gapWidth val="150"/>
        <c:overlap val="-1"/>
        <c:axId val="150007168"/>
        <c:axId val="150045824"/>
      </c:barChart>
      <c:catAx>
        <c:axId val="150007168"/>
        <c:scaling>
          <c:orientation val="minMax"/>
        </c:scaling>
        <c:delete val="1"/>
        <c:axPos val="b"/>
        <c:numFmt formatCode="General" sourceLinked="1"/>
        <c:majorTickMark val="none"/>
        <c:minorTickMark val="cross"/>
        <c:tickLblPos val="none"/>
        <c:crossAx val="150045824"/>
        <c:crosses val="autoZero"/>
        <c:auto val="1"/>
        <c:lblAlgn val="ctr"/>
        <c:lblOffset val="100"/>
        <c:tickLblSkip val="1"/>
        <c:tickMarkSkip val="1"/>
        <c:noMultiLvlLbl val="1"/>
      </c:catAx>
      <c:valAx>
        <c:axId val="150045824"/>
        <c:scaling>
          <c:orientation val="minMax"/>
          <c:max val="1"/>
          <c:min val="0"/>
        </c:scaling>
        <c:delete val="1"/>
        <c:axPos val="l"/>
        <c:numFmt formatCode="0%" sourceLinked="0"/>
        <c:majorTickMark val="cross"/>
        <c:minorTickMark val="out"/>
        <c:tickLblPos val="none"/>
        <c:crossAx val="150007168"/>
        <c:crosses val="autoZero"/>
        <c:crossBetween val="between"/>
        <c:majorUnit val="0.2"/>
        <c:minorUnit val="0.1"/>
      </c:valAx>
      <c:spPr>
        <a:noFill/>
        <a:ln w="25400">
          <a:noFill/>
        </a:ln>
      </c:spPr>
    </c:plotArea>
    <c:plotVisOnly val="1"/>
    <c:dispBlanksAs val="gap"/>
    <c:showDLblsOverMax val="1"/>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1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p>
      </cdr:txBody>
    </cdr:sp>
  </cdr:relSizeAnchor>
</c:userShapes>
</file>

<file path=ppt/drawings/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flickr.com/photos/vancouverfilmschoo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9</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18</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27</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40</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42</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43</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44</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45</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46</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47</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48</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51</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52</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53</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56</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57</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59</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60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61</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62</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63</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64</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65</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66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67</a:t>
            </a:fld>
            <a:endParaRPr lang="en-US"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68</a:t>
            </a:fld>
            <a:endParaRPr lang="en-US"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69</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70</a:t>
            </a:fld>
            <a:endParaRPr lang="en-GB"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71</a:t>
            </a:fld>
            <a:endParaRPr lang="en-GB" dirty="0">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72</a:t>
            </a:fld>
            <a:endParaRPr lang="en-GB" dirty="0">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73</a:t>
            </a:fld>
            <a:endParaRPr lang="en-GB" dirty="0">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74</a:t>
            </a:fld>
            <a:endParaRPr lang="en-GB" dirty="0">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75</a:t>
            </a:fld>
            <a:endParaRPr lang="en-GB"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76</a:t>
            </a:fld>
            <a:endParaRPr lang="en-GB" dirty="0">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77</a:t>
            </a:fld>
            <a:endParaRPr lang="en-GB" dirty="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78</a:t>
            </a:fld>
            <a:endParaRPr lang="en-GB"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79</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p>
        </p:txBody>
      </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spTree>
  </p:cSld>
  <p:clrMapOvr>
    <a:masterClrMapping/>
  </p:clrMapOvr>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spTree>
  </p:cSld>
  <p:clrMapOvr>
    <a:masterClrMapping/>
  </p:clrMapOvr>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a16="http://schemas.microsoft.com/office/drawing/2014/main" val="20000"/>
                    </a:ext>
                  </a:extLst>
                </a:gridCol>
                <a:gridCol w="208897">
                  <a:extLst>
                    <a:ext uri="{9D8B030D-6E8A-4147-A177-3AD203B41FA5}">
                      <a16:colId xmlns:a16="http://schemas.microsoft.com/office/drawing/2014/main" val="20001"/>
                    </a:ext>
                  </a:extLst>
                </a:gridCol>
                <a:gridCol w="2741518">
                  <a:extLst>
                    <a:ext uri="{9D8B030D-6E8A-4147-A177-3AD203B41FA5}">
                      <a16:colId xmlns:a16="http://schemas.microsoft.com/office/drawing/2014/main" val="20002"/>
                    </a:ext>
                  </a:extLst>
                </a:gridCol>
                <a:gridCol w="208897">
                  <a:extLst>
                    <a:ext uri="{9D8B030D-6E8A-4147-A177-3AD203B41FA5}">
                      <a16:colId xmlns:a16="http://schemas.microsoft.com/office/drawing/2014/main" val="20003"/>
                    </a:ext>
                  </a:extLst>
                </a:gridCol>
                <a:gridCol w="2741518">
                  <a:extLst>
                    <a:ext uri="{9D8B030D-6E8A-4147-A177-3AD203B41FA5}">
                      <a16:colId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theme" Target="../theme/theme3.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image" Target="../media/image5.png"/><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2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chart" Target="../charts/chart9.xml"/><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chart" Target="../charts/chart17.xml"/><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chart" Target="../charts/chart18.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chart" Target="../charts/chart19.xml"/><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chart" Target="../charts/chart20.xml"/><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chart" Target="../charts/chart21.xml"/><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chart" Target="../charts/chart22.xml"/><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chart" Target="../charts/chart23.xml"/><Relationship Id="rId4"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chart" Target="../charts/chart24.xml"/><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chart" Target="../charts/chart25.xml"/><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chart" Target="../charts/chart26.xml"/><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chart" Target="../charts/chart27.xml"/><Relationship Id="rId4"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hyperlink" Target="http://www.spicerack.co.uk/"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40.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12.jpeg"/></Relationships>
</file>

<file path=ppt/slides/_rels/slide4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4.xml"/><Relationship Id="rId1" Type="http://schemas.openxmlformats.org/officeDocument/2006/relationships/slideLayout" Target="../slideLayouts/slideLayout40.xml"/><Relationship Id="rId4" Type="http://schemas.openxmlformats.org/officeDocument/2006/relationships/image" Target="../media/image13.jpeg"/></Relationships>
</file>

<file path=ppt/slides/_rels/slide4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5.xml"/><Relationship Id="rId1" Type="http://schemas.openxmlformats.org/officeDocument/2006/relationships/slideLayout" Target="../slideLayouts/slideLayout40.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6.xml"/><Relationship Id="rId1" Type="http://schemas.openxmlformats.org/officeDocument/2006/relationships/slideLayout" Target="../slideLayouts/slideLayout40.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7.xml"/><Relationship Id="rId1" Type="http://schemas.openxmlformats.org/officeDocument/2006/relationships/slideLayout" Target="../slideLayouts/slideLayout40.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0.xml"/><Relationship Id="rId1" Type="http://schemas.openxmlformats.org/officeDocument/2006/relationships/slideLayout" Target="../slideLayouts/slideLayout40.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1.xml"/><Relationship Id="rId1" Type="http://schemas.openxmlformats.org/officeDocument/2006/relationships/slideLayout" Target="../slideLayouts/slideLayout40.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2.xml"/><Relationship Id="rId1" Type="http://schemas.openxmlformats.org/officeDocument/2006/relationships/slideLayout" Target="../slideLayouts/slideLayout40.xml"/><Relationship Id="rId4" Type="http://schemas.openxmlformats.org/officeDocument/2006/relationships/image" Target="../media/image15.jpeg"/></Relationships>
</file>

<file path=ppt/slides/_rels/slide53.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3.xml"/><Relationship Id="rId1" Type="http://schemas.openxmlformats.org/officeDocument/2006/relationships/slideLayout" Target="../slideLayouts/slideLayout40.xml"/><Relationship Id="rId4" Type="http://schemas.openxmlformats.org/officeDocument/2006/relationships/image" Target="../media/image16.jpeg"/></Relationships>
</file>

<file path=ppt/slides/_rels/slide54.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58.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7.xml"/><Relationship Id="rId1" Type="http://schemas.openxmlformats.org/officeDocument/2006/relationships/slideLayout" Target="../slideLayouts/slideLayout76.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8.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9.xml"/><Relationship Id="rId1" Type="http://schemas.openxmlformats.org/officeDocument/2006/relationships/slideLayout" Target="../slideLayouts/slideLayout76.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0.xml"/><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92.xml"/><Relationship Id="rId4" Type="http://schemas.openxmlformats.org/officeDocument/2006/relationships/chart" Target="../charts/chart48.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9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6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54.xml"/><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5.xml"/><Relationship Id="rId1" Type="http://schemas.openxmlformats.org/officeDocument/2006/relationships/slideLayout" Target="../slideLayouts/slideLayout75.xml"/><Relationship Id="rId5" Type="http://schemas.openxmlformats.org/officeDocument/2006/relationships/image" Target="../media/image37.emf"/><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109.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127.xml"/></Relationships>
</file>

<file path=ppt/slides/_rels/slide69.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8.xml"/><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staging-ffonline.foresightfactory.co/content/cult-of-immediacy-copy"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9.xml"/><Relationship Id="rId1" Type="http://schemas.openxmlformats.org/officeDocument/2006/relationships/slideLayout" Target="../slideLayouts/slideLayout124.xml"/></Relationships>
</file>

<file path=ppt/slides/_rels/slide71.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60.xml"/><Relationship Id="rId1" Type="http://schemas.openxmlformats.org/officeDocument/2006/relationships/slideLayout" Target="../slideLayouts/slideLayout128.xml"/></Relationships>
</file>

<file path=ppt/slides/_rels/slide72.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61.xml"/><Relationship Id="rId1" Type="http://schemas.openxmlformats.org/officeDocument/2006/relationships/slideLayout" Target="../slideLayouts/slideLayout124.xml"/></Relationships>
</file>

<file path=ppt/slides/_rels/slide73.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62.xml"/><Relationship Id="rId1" Type="http://schemas.openxmlformats.org/officeDocument/2006/relationships/slideLayout" Target="../slideLayouts/slideLayout124.xml"/></Relationships>
</file>

<file path=ppt/slides/_rels/slide74.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63.xml"/><Relationship Id="rId1" Type="http://schemas.openxmlformats.org/officeDocument/2006/relationships/slideLayout" Target="../slideLayouts/slideLayout124.xml"/></Relationships>
</file>

<file path=ppt/slides/_rels/slide75.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4.xml"/><Relationship Id="rId1" Type="http://schemas.openxmlformats.org/officeDocument/2006/relationships/slideLayout" Target="../slideLayouts/slideLayout124.xml"/></Relationships>
</file>

<file path=ppt/slides/_rels/slide76.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5.xml"/><Relationship Id="rId1" Type="http://schemas.openxmlformats.org/officeDocument/2006/relationships/slideLayout" Target="../slideLayouts/slideLayout128.xml"/></Relationships>
</file>

<file path=ppt/slides/_rels/slide77.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66.xml"/><Relationship Id="rId1" Type="http://schemas.openxmlformats.org/officeDocument/2006/relationships/slideLayout" Target="../slideLayouts/slideLayout124.xml"/></Relationships>
</file>

<file path=ppt/slides/_rels/slide78.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7.xml"/><Relationship Id="rId1" Type="http://schemas.openxmlformats.org/officeDocument/2006/relationships/slideLayout" Target="../slideLayouts/slideLayout124.xml"/></Relationships>
</file>

<file path=ppt/slides/_rels/slide79.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68.xml"/><Relationship Id="rId1" Type="http://schemas.openxmlformats.org/officeDocument/2006/relationships/slideLayout" Target="../slideLayouts/slideLayout1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extLst>
                    <a:ext uri="{9D8B030D-6E8A-4147-A177-3AD203B41FA5}">
                      <a16:colId xmlns:a16="http://schemas.microsoft.com/office/drawing/2014/main" val="20000"/>
                    </a:ext>
                  </a:extLst>
                </a:gridCol>
                <a:gridCol w="843621">
                  <a:extLst>
                    <a:ext uri="{9D8B030D-6E8A-4147-A177-3AD203B41FA5}">
                      <a16:colId xmlns:a16="http://schemas.microsoft.com/office/drawing/2014/main" val="20001"/>
                    </a:ext>
                  </a:extLst>
                </a:gridCol>
                <a:gridCol w="776558">
                  <a:extLst>
                    <a:ext uri="{9D8B030D-6E8A-4147-A177-3AD203B41FA5}">
                      <a16:colId xmlns:a16="http://schemas.microsoft.com/office/drawing/2014/main" val="20002"/>
                    </a:ext>
                  </a:extLst>
                </a:gridCol>
                <a:gridCol w="910686">
                  <a:extLst>
                    <a:ext uri="{9D8B030D-6E8A-4147-A177-3AD203B41FA5}">
                      <a16:colId xmlns:a16="http://schemas.microsoft.com/office/drawing/2014/main" val="20003"/>
                    </a:ext>
                  </a:extLst>
                </a:gridCol>
                <a:gridCol w="781502">
                  <a:extLst>
                    <a:ext uri="{9D8B030D-6E8A-4147-A177-3AD203B41FA5}">
                      <a16:colId xmlns:a16="http://schemas.microsoft.com/office/drawing/2014/main" val="20004"/>
                    </a:ext>
                  </a:extLst>
                </a:gridCol>
                <a:gridCol w="972108">
                  <a:extLst>
                    <a:ext uri="{9D8B030D-6E8A-4147-A177-3AD203B41FA5}">
                      <a16:colId xmlns:a16="http://schemas.microsoft.com/office/drawing/2014/main" val="20005"/>
                    </a:ext>
                  </a:extLst>
                </a:gridCol>
                <a:gridCol w="777256">
                  <a:extLst>
                    <a:ext uri="{9D8B030D-6E8A-4147-A177-3AD203B41FA5}">
                      <a16:colId xmlns:a16="http://schemas.microsoft.com/office/drawing/2014/main" val="20006"/>
                    </a:ext>
                  </a:extLst>
                </a:gridCol>
                <a:gridCol w="843621">
                  <a:extLst>
                    <a:ext uri="{9D8B030D-6E8A-4147-A177-3AD203B41FA5}">
                      <a16:colId xmlns:a16="http://schemas.microsoft.com/office/drawing/2014/main" val="20007"/>
                    </a:ext>
                  </a:extLst>
                </a:gridCol>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extLst>
                  <a:ext uri="{0D108BD9-81ED-4DB2-BD59-A6C34878D82A}">
                    <a16:rowId xmlns:a16="http://schemas.microsoft.com/office/drawing/2014/main" val="10000"/>
                  </a:ext>
                </a:extLst>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extLst>
                  <a:ext uri="{0D108BD9-81ED-4DB2-BD59-A6C34878D82A}">
                    <a16:rowId xmlns:a16="http://schemas.microsoft.com/office/drawing/2014/main" val="10001"/>
                  </a:ext>
                </a:extLst>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extLst>
                  <a:ext uri="{0D108BD9-81ED-4DB2-BD59-A6C34878D82A}">
                    <a16:rowId xmlns:a16="http://schemas.microsoft.com/office/drawing/2014/main" val="10002"/>
                  </a:ext>
                </a:extLst>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extLst>
                  <a:ext uri="{0D108BD9-81ED-4DB2-BD59-A6C34878D82A}">
                    <a16:rowId xmlns:a16="http://schemas.microsoft.com/office/drawing/2014/main" val="10003"/>
                  </a:ext>
                </a:extLst>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extLst>
                  <a:ext uri="{0D108BD9-81ED-4DB2-BD59-A6C34878D82A}">
                    <a16:rowId xmlns:a16="http://schemas.microsoft.com/office/drawing/2014/main" val="10004"/>
                  </a:ext>
                </a:extLst>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extLst>
                  <a:ext uri="{0D108BD9-81ED-4DB2-BD59-A6C34878D82A}">
                    <a16:rowId xmlns:a16="http://schemas.microsoft.com/office/drawing/2014/main" val="10005"/>
                  </a:ext>
                </a:extLst>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extLst>
                  <a:ext uri="{0D108BD9-81ED-4DB2-BD59-A6C34878D82A}">
                    <a16:rowId xmlns:a16="http://schemas.microsoft.com/office/drawing/2014/main" val="10006"/>
                  </a:ext>
                </a:extLst>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extLst>
                    <a:ext uri="{9D8B030D-6E8A-4147-A177-3AD203B41FA5}">
                      <a16:colId xmlns:a16="http://schemas.microsoft.com/office/drawing/2014/main" val="20000"/>
                    </a:ext>
                  </a:extLst>
                </a:gridCol>
                <a:gridCol w="843621">
                  <a:extLst>
                    <a:ext uri="{9D8B030D-6E8A-4147-A177-3AD203B41FA5}">
                      <a16:colId xmlns:a16="http://schemas.microsoft.com/office/drawing/2014/main" val="20001"/>
                    </a:ext>
                  </a:extLst>
                </a:gridCol>
                <a:gridCol w="776558">
                  <a:extLst>
                    <a:ext uri="{9D8B030D-6E8A-4147-A177-3AD203B41FA5}">
                      <a16:colId xmlns:a16="http://schemas.microsoft.com/office/drawing/2014/main" val="20002"/>
                    </a:ext>
                  </a:extLst>
                </a:gridCol>
                <a:gridCol w="910686">
                  <a:extLst>
                    <a:ext uri="{9D8B030D-6E8A-4147-A177-3AD203B41FA5}">
                      <a16:colId xmlns:a16="http://schemas.microsoft.com/office/drawing/2014/main" val="20003"/>
                    </a:ext>
                  </a:extLst>
                </a:gridCol>
                <a:gridCol w="781502">
                  <a:extLst>
                    <a:ext uri="{9D8B030D-6E8A-4147-A177-3AD203B41FA5}">
                      <a16:colId xmlns:a16="http://schemas.microsoft.com/office/drawing/2014/main" val="20004"/>
                    </a:ext>
                  </a:extLst>
                </a:gridCol>
                <a:gridCol w="972108">
                  <a:extLst>
                    <a:ext uri="{9D8B030D-6E8A-4147-A177-3AD203B41FA5}">
                      <a16:colId xmlns:a16="http://schemas.microsoft.com/office/drawing/2014/main" val="20005"/>
                    </a:ext>
                  </a:extLst>
                </a:gridCol>
                <a:gridCol w="777256">
                  <a:extLst>
                    <a:ext uri="{9D8B030D-6E8A-4147-A177-3AD203B41FA5}">
                      <a16:colId xmlns:a16="http://schemas.microsoft.com/office/drawing/2014/main" val="20006"/>
                    </a:ext>
                  </a:extLst>
                </a:gridCol>
                <a:gridCol w="843621">
                  <a:extLst>
                    <a:ext uri="{9D8B030D-6E8A-4147-A177-3AD203B41FA5}">
                      <a16:colId xmlns:a16="http://schemas.microsoft.com/office/drawing/2014/main" val="20007"/>
                    </a:ext>
                  </a:extLst>
                </a:gridCol>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extLst>
                  <a:ext uri="{0D108BD9-81ED-4DB2-BD59-A6C34878D82A}">
                    <a16:rowId xmlns:a16="http://schemas.microsoft.com/office/drawing/2014/main" val="10000"/>
                  </a:ext>
                </a:extLst>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extLst>
                  <a:ext uri="{0D108BD9-81ED-4DB2-BD59-A6C34878D82A}">
                    <a16:rowId xmlns:a16="http://schemas.microsoft.com/office/drawing/2014/main" val="10001"/>
                  </a:ext>
                </a:extLst>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extLst>
                  <a:ext uri="{0D108BD9-81ED-4DB2-BD59-A6C34878D82A}">
                    <a16:rowId xmlns:a16="http://schemas.microsoft.com/office/drawing/2014/main" val="10002"/>
                  </a:ext>
                </a:extLst>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extLst>
                  <a:ext uri="{0D108BD9-81ED-4DB2-BD59-A6C34878D82A}">
                    <a16:rowId xmlns:a16="http://schemas.microsoft.com/office/drawing/2014/main" val="10003"/>
                  </a:ext>
                </a:extLst>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extLst>
                  <a:ext uri="{0D108BD9-81ED-4DB2-BD59-A6C34878D82A}">
                    <a16:rowId xmlns:a16="http://schemas.microsoft.com/office/drawing/2014/main" val="10004"/>
                  </a:ext>
                </a:extLst>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extLst>
                  <a:ext uri="{0D108BD9-81ED-4DB2-BD59-A6C34878D82A}">
                    <a16:rowId xmlns:a16="http://schemas.microsoft.com/office/drawing/2014/main" val="10005"/>
                  </a:ext>
                </a:extLst>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extLst>
                  <a:ext uri="{0D108BD9-81ED-4DB2-BD59-A6C34878D82A}">
                    <a16:rowId xmlns:a16="http://schemas.microsoft.com/office/drawing/2014/main" val="10006"/>
                  </a:ext>
                </a:extLst>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extLst>
                  <a:ext uri="{0D108BD9-81ED-4DB2-BD59-A6C34878D82A}">
                    <a16:rowId xmlns:a16="http://schemas.microsoft.com/office/drawing/2014/main" val="10007"/>
                  </a:ext>
                </a:extLst>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A7520-DBAD-114F-93A3-24FA1F9D292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373B283-EF6C-904E-8B64-79C19E5262A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FF93A15-FEE9-B54C-A421-A3F82E868649}"/>
              </a:ext>
            </a:extLst>
          </p:cNvPr>
          <p:cNvSpPr>
            <a:spLocks noGrp="1"/>
          </p:cNvSpPr>
          <p:nvPr>
            <p:ph type="body" sz="quarter" idx="11"/>
          </p:nvPr>
        </p:nvSpPr>
        <p:spPr/>
        <p:txBody>
          <a:bodyPr/>
          <a:lstStyle/>
          <a:p>
            <a:pPr marL="457200" indent="-457200">
              <a:buFont typeface="Arial" panose="020B0604020202020204" pitchFamily="34" charset="0"/>
              <a:buChar char="•"/>
            </a:pPr>
            <a:r>
              <a:rPr lang="en-US" dirty="0"/>
              <a:t>Foo</a:t>
            </a:r>
          </a:p>
          <a:p>
            <a:pPr marL="457200" indent="-457200">
              <a:buFont typeface="Arial" panose="020B0604020202020204" pitchFamily="34" charset="0"/>
              <a:buChar char="•"/>
            </a:pPr>
            <a:r>
              <a:rPr lang="en-US" dirty="0"/>
              <a:t>bar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extLst>
                    <a:ext uri="{9D8B030D-6E8A-4147-A177-3AD203B41FA5}">
                      <a16:colId xmlns:a16="http://schemas.microsoft.com/office/drawing/2014/main" val="20000"/>
                    </a:ext>
                  </a:extLst>
                </a:gridCol>
                <a:gridCol w="3298303">
                  <a:extLst>
                    <a:ext uri="{9D8B030D-6E8A-4147-A177-3AD203B41FA5}">
                      <a16:colId xmlns:a16="http://schemas.microsoft.com/office/drawing/2014/main" val="20001"/>
                    </a:ext>
                  </a:extLst>
                </a:gridCol>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1"/>
                  </a:ext>
                </a:extLst>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extLst>
                    <a:ext uri="{9D8B030D-6E8A-4147-A177-3AD203B41FA5}">
                      <a16:colId xmlns:a16="http://schemas.microsoft.com/office/drawing/2014/main" val="20000"/>
                    </a:ext>
                  </a:extLst>
                </a:gridCol>
                <a:gridCol w="89501">
                  <a:extLst>
                    <a:ext uri="{9D8B030D-6E8A-4147-A177-3AD203B41FA5}">
                      <a16:colId xmlns:a16="http://schemas.microsoft.com/office/drawing/2014/main" val="20001"/>
                    </a:ext>
                  </a:extLst>
                </a:gridCol>
                <a:gridCol w="468685">
                  <a:extLst>
                    <a:ext uri="{9D8B030D-6E8A-4147-A177-3AD203B41FA5}">
                      <a16:colId xmlns:a16="http://schemas.microsoft.com/office/drawing/2014/main" val="20002"/>
                    </a:ext>
                  </a:extLst>
                </a:gridCol>
              </a:tblGrid>
              <a:tr h="453016">
                <a:tc>
                  <a:txBody>
                    <a:bodyPr/>
                    <a:lstStyle/>
                    <a:p>
                      <a:pPr algn="l" rtl="0" fontAlgn="ctr"/>
                      <a:r>
                        <a:rPr lang="en-GB" sz="1200" b="0" i="0" u="none" strike="noStrike" dirty="0">
                          <a:solidFill>
                            <a:srgbClr val="595959"/>
                          </a:solidFill>
                          <a:latin typeface="Arial"/>
                        </a:rPr>
                        <a:t>Wanting to better manage various aspects of life : summary charts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53016">
                <a:tc>
                  <a:txBody>
                    <a:bodyPr/>
                    <a:lstStyle/>
                    <a:p>
                      <a:pPr algn="l" rtl="0" fontAlgn="ctr"/>
                      <a:r>
                        <a:rPr lang="en-GB" sz="1200" b="0" i="0" u="none" strike="noStrike" dirty="0">
                          <a:solidFill>
                            <a:srgbClr val="595959"/>
                          </a:solidFill>
                          <a:latin typeface="Arial"/>
                        </a:rPr>
                        <a:t>Wanting to better manage various aspects of 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65D22-3F8B-7540-BA77-EE2DF26D100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73065F04-0CA6-B248-9B4A-420C5AB53C9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6D9D3CE-5390-8046-9C39-233160A59159}"/>
              </a:ext>
            </a:extLst>
          </p:cNvPr>
          <p:cNvSpPr>
            <a:spLocks noGrp="1"/>
          </p:cNvSpPr>
          <p:nvPr>
            <p:ph type="body" sz="quarter" idx="1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a:hlinkClick r:id="rId2"/>
              </a:rPr>
              <a:t>Foo bar bob link</a:t>
            </a:r>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
        <p:nvSpPr>
          <p:cNvPr id="16" name="Text Placeholder 15"/>
          <p:cNvSpPr>
            <a:spLocks noGrp="1"/>
          </p:cNvSpPr>
          <p:nvPr>
            <p:ph type="body" sz="quarter" idx="33"/>
          </p:nvPr>
        </p:nvSpPr>
        <p:spPr/>
        <p:txBody>
          <a:bodyPr/>
          <a:lstStyle/>
          <a:p>
            <a:endParaRPr lang="en-GB" dirty="0"/>
          </a:p>
        </p:txBody>
      </p:sp>
      <p:sp>
        <p:nvSpPr>
          <p:cNvPr id="17" name="Text Placeholder 16"/>
          <p:cNvSpPr>
            <a:spLocks noGrp="1"/>
          </p:cNvSpPr>
          <p:nvPr>
            <p:ph type="body" sz="quarter" idx="34"/>
          </p:nvPr>
        </p:nvSpPr>
        <p:spPr/>
        <p:txBody>
          <a:bodyPr/>
          <a:lstStyle/>
          <a:p>
            <a:endParaRPr lang="en-GB" dirty="0"/>
          </a:p>
        </p:txBody>
      </p:sp>
      <p:sp>
        <p:nvSpPr>
          <p:cNvPr id="18" name="Text Placeholder 17"/>
          <p:cNvSpPr>
            <a:spLocks noGrp="1"/>
          </p:cNvSpPr>
          <p:nvPr>
            <p:ph type="body" sz="quarter" idx="35"/>
          </p:nvPr>
        </p:nvSpPr>
        <p:spPr/>
        <p:txBody>
          <a:bodyPr/>
          <a:lstStyle/>
          <a:p>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p>
        </p:txBody>
      </p:sp>
      <p:sp>
        <p:nvSpPr>
          <p:cNvPr id="3" name="Title 2"/>
          <p:cNvSpPr>
            <a:spLocks noGrp="1"/>
          </p:cNvSpPr>
          <p:nvPr>
            <p:ph type="title"/>
          </p:nvPr>
        </p:nvSpPr>
        <p:spPr/>
        <p:txBody>
          <a:bodyPr/>
          <a:lstStyle/>
          <a:p>
            <a:r>
              <a:rPr lang="en-GB" dirty="0"/>
              <a:t>What will happen next 2</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endParaRPr lang="en-GB" dirty="0"/>
          </a:p>
        </p:txBody>
      </p:sp>
    </p:spTree>
    <p:extLst>
      <p:ext uri="{BB962C8B-B14F-4D97-AF65-F5344CB8AC3E}">
        <p14:creationId xmlns:p14="http://schemas.microsoft.com/office/powerpoint/2010/main" val="607448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b="1" dirty="0"/>
              <a:t>Alcohol</a:t>
            </a:r>
          </a:p>
          <a:p>
            <a:endParaRPr lang="en-US" dirty="0"/>
          </a:p>
          <a:p>
            <a:r>
              <a:rPr>
                <a:hlinkClick r:id="rId2"/>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extLst>
                    <a:ext uri="{9D8B030D-6E8A-4147-A177-3AD203B41FA5}">
                      <a16:colId xmlns:a16="http://schemas.microsoft.com/office/drawing/2014/main" val="20000"/>
                    </a:ext>
                  </a:extLst>
                </a:gridCol>
                <a:gridCol w="3298303">
                  <a:extLst>
                    <a:ext uri="{9D8B030D-6E8A-4147-A177-3AD203B41FA5}">
                      <a16:colId xmlns:a16="http://schemas.microsoft.com/office/drawing/2014/main" val="20001"/>
                    </a:ext>
                  </a:extLst>
                </a:gridCol>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1"/>
                  </a:ext>
                </a:extLst>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Global Research chart deck</a:t>
            </a:r>
            <a:endParaRPr lang="en-GB" dirty="0"/>
          </a:p>
        </p:txBody>
      </p:sp>
      <p:graphicFrame>
        <p:nvGraphicFramePr>
          <p:cNvPr id="44" name="Table 43"/>
          <p:cNvGraphicFramePr>
            <a:graphicFrameLocks noGrp="1"/>
          </p:cNvGraphicFramePr>
          <p:nvPr>
            <p:extLst>
              <p:ext uri="{D42A27DB-BD31-4B8C-83A1-F6EECF244321}">
                <p14:modId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extLst>
                    <a:ext uri="{9D8B030D-6E8A-4147-A177-3AD203B41FA5}">
                      <a16:colId xmlns:a16="http://schemas.microsoft.com/office/drawing/2014/main" val="20000"/>
                    </a:ext>
                  </a:extLst>
                </a:gridCol>
                <a:gridCol w="216024">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2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9613</Words>
  <Application>Microsoft Macintosh PowerPoint</Application>
  <PresentationFormat>On-screen Show (4:3)</PresentationFormat>
  <Paragraphs>791</Paragraphs>
  <Slides>79</Slides>
  <Notes>68</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79</vt:i4>
      </vt:variant>
    </vt:vector>
  </HeadingPairs>
  <TitlesOfParts>
    <vt:vector size="90" baseType="lpstr">
      <vt:lpstr>Arial</vt:lpstr>
      <vt:lpstr>Calibri</vt:lpstr>
      <vt:lpstr>Times New Roman</vt:lpstr>
      <vt:lpstr>Wingdings</vt:lpstr>
      <vt:lpstr>Wingdings 3</vt:lpstr>
      <vt:lpstr>Office Theme</vt:lpstr>
      <vt:lpstr>FF2015</vt:lpstr>
      <vt:lpstr>Default Theme</vt:lpstr>
      <vt:lpstr>FF2015</vt:lpstr>
      <vt:lpstr>Office Theme</vt:lpstr>
      <vt:lpstr>FF2015</vt:lpstr>
      <vt:lpstr>PowerPoint Presentation</vt:lpstr>
      <vt:lpstr>PowerPoint Presentation</vt:lpstr>
      <vt:lpstr>PowerPoint Presentation</vt:lpstr>
      <vt:lpstr>Lorem Ipsum Dolor Sit Amet</vt:lpstr>
      <vt:lpstr>What will happen next</vt:lpstr>
      <vt:lpstr>What will happen next 2</vt:lpstr>
      <vt:lpstr>Sector Impact</vt:lpstr>
      <vt:lpstr>PowerPoint Presentation</vt:lpstr>
      <vt:lpstr>Wishlisting</vt:lpstr>
      <vt:lpstr>Methods of saving items of interest online</vt:lpstr>
      <vt:lpstr>       Saving items to a wishlist by various methods</vt:lpstr>
      <vt:lpstr>       Saving items to a wishlist by various methods</vt:lpstr>
      <vt:lpstr>       Saving items to a wishlist by various methods</vt:lpstr>
      <vt:lpstr>       Saving items to a wishlist by various methods</vt:lpstr>
      <vt:lpstr>       Saving items to a wishlist by various methods</vt:lpstr>
      <vt:lpstr>       Saving items to a wishlist by various methods</vt:lpstr>
      <vt:lpstr>       Saving items to a wishlist by various methods</vt:lpstr>
      <vt:lpstr>Reasons for saving items online</vt:lpstr>
      <vt:lpstr>       Reasons for saving items to a wishlist</vt:lpstr>
      <vt:lpstr>       Reasons for saving items to a wishlist</vt:lpstr>
      <vt:lpstr>       Reasons for saving items to a wishlist</vt:lpstr>
      <vt:lpstr>       Reasons for saving items to a wishlist</vt:lpstr>
      <vt:lpstr>       Reasons for saving items to a wishlist</vt:lpstr>
      <vt:lpstr>       Reasons for saving items to a wishlist</vt:lpstr>
      <vt:lpstr>       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PowerPoint Presentation</vt:lpstr>
      <vt:lpstr>UK Health</vt:lpstr>
      <vt:lpstr>The evolution of regulation debates through the lens of social media</vt:lpstr>
      <vt:lpstr>The Self-Discipline Narrative : growing consumer interest </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Justin Boynton</cp:lastModifiedBy>
  <cp:revision>2</cp:revision>
  <dcterms:created xsi:type="dcterms:W3CDTF">2019-05-20T13:53:09Z</dcterms:created>
  <dcterms:modified xsi:type="dcterms:W3CDTF">2019-05-20T12:54:34Z</dcterms:modified>
</cp:coreProperties>
</file>